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78DE1-1619-477E-99B7-9F3E6093E0F9}" type="datetimeFigureOut">
              <a:rPr lang="th-TH" smtClean="0"/>
              <a:t>04/06/57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FB5E1-C074-4B92-A96D-1461BDC5266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4" name="รูปภาพ 3" descr="ผอ.กอศ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0"/>
            <a:ext cx="1136905" cy="1481128"/>
          </a:xfrm>
          <a:prstGeom prst="rect">
            <a:avLst/>
          </a:prstGeom>
        </p:spPr>
      </p:pic>
      <p:pic>
        <p:nvPicPr>
          <p:cNvPr id="5" name="รูปภาพ 4" descr="รอง ผอ.กอศ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1571612"/>
            <a:ext cx="1157816" cy="1571636"/>
          </a:xfrm>
          <a:prstGeom prst="rect">
            <a:avLst/>
          </a:prstGeom>
        </p:spPr>
      </p:pic>
      <p:pic>
        <p:nvPicPr>
          <p:cNvPr id="6" name="รูปภาพ 5" descr="อ.ปอง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76492" y="4996945"/>
            <a:ext cx="1414663" cy="1857364"/>
          </a:xfrm>
          <a:prstGeom prst="rect">
            <a:avLst/>
          </a:prstGeom>
        </p:spPr>
      </p:pic>
      <p:pic>
        <p:nvPicPr>
          <p:cNvPr id="7" name="รูปภาพ 6" descr="อ.ธงธร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19566" y="4996945"/>
            <a:ext cx="1335440" cy="1857364"/>
          </a:xfrm>
          <a:prstGeom prst="rect">
            <a:avLst/>
          </a:prstGeom>
        </p:spPr>
      </p:pic>
      <p:pic>
        <p:nvPicPr>
          <p:cNvPr id="8" name="รูปภาพ 7" descr="อ.พี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1202" y="4996945"/>
            <a:ext cx="1428760" cy="1861079"/>
          </a:xfrm>
          <a:prstGeom prst="rect">
            <a:avLst/>
          </a:prstGeom>
        </p:spPr>
      </p:pic>
      <p:pic>
        <p:nvPicPr>
          <p:cNvPr id="9" name="รูปภาพ 8" descr="yordyearm_por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2838" y="4996945"/>
            <a:ext cx="1652434" cy="1857388"/>
          </a:xfrm>
          <a:prstGeom prst="rect">
            <a:avLst/>
          </a:prstGeom>
        </p:spPr>
      </p:pic>
      <p:pic>
        <p:nvPicPr>
          <p:cNvPr id="10" name="รูปภาพ 9" descr="kasaim_kit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9058" y="3214686"/>
            <a:ext cx="1246470" cy="16430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Acer</dc:creator>
  <cp:lastModifiedBy>Acer</cp:lastModifiedBy>
  <cp:revision>2</cp:revision>
  <dcterms:created xsi:type="dcterms:W3CDTF">2014-06-04T15:33:05Z</dcterms:created>
  <dcterms:modified xsi:type="dcterms:W3CDTF">2014-06-04T15:42:32Z</dcterms:modified>
</cp:coreProperties>
</file>