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93" r:id="rId5"/>
    <p:sldId id="294" r:id="rId6"/>
    <p:sldId id="325" r:id="rId7"/>
    <p:sldId id="326" r:id="rId8"/>
    <p:sldId id="327" r:id="rId9"/>
    <p:sldId id="328" r:id="rId10"/>
    <p:sldId id="330" r:id="rId11"/>
    <p:sldId id="329" r:id="rId12"/>
    <p:sldId id="331" r:id="rId13"/>
    <p:sldId id="332" r:id="rId14"/>
    <p:sldId id="333" r:id="rId15"/>
    <p:sldId id="342" r:id="rId16"/>
    <p:sldId id="346" r:id="rId17"/>
    <p:sldId id="334" r:id="rId18"/>
    <p:sldId id="340" r:id="rId19"/>
    <p:sldId id="336" r:id="rId20"/>
    <p:sldId id="343" r:id="rId21"/>
    <p:sldId id="337" r:id="rId22"/>
    <p:sldId id="338" r:id="rId23"/>
    <p:sldId id="344" r:id="rId24"/>
    <p:sldId id="345" r:id="rId25"/>
    <p:sldId id="341" r:id="rId26"/>
    <p:sldId id="339" r:id="rId27"/>
    <p:sldId id="317" r:id="rId28"/>
  </p:sldIdLst>
  <p:sldSz cx="9144000" cy="5143500" type="screen16x9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FBDC"/>
    <a:srgbClr val="ACE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ลักษณะสีปานกลาง 4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98" autoAdjust="0"/>
  </p:normalViewPr>
  <p:slideViewPr>
    <p:cSldViewPr>
      <p:cViewPr>
        <p:scale>
          <a:sx n="75" d="100"/>
          <a:sy n="75" d="100"/>
        </p:scale>
        <p:origin x="-1014" y="-4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C4233-D216-4ACA-86EE-AB0BBA240B7C}" type="doc">
      <dgm:prSet loTypeId="urn:microsoft.com/office/officeart/2005/8/layout/orgChart1" loCatId="hierarchy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1EB9BBD-E489-4295-BB18-BFF0755FC74B}">
      <dgm:prSet phldrT="[ข้อความ]" custT="1"/>
      <dgm:spPr/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 </a:t>
          </a:r>
          <a:r>
            <a:rPr lang="th-TH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กระบวนการผลิตกำลังพลต่ำกว่าชั้นสัญญาบัตร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EDAD0954-36AF-4BF7-A2A4-7983A41BC04D}" type="parTrans" cxnId="{5EFA356B-0C5A-4893-8018-7BB03C9905D3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DA670DF4-FA98-4F42-8371-139F15C10FE5}" type="sibTrans" cxnId="{5EFA356B-0C5A-4893-8018-7BB03C9905D3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9922A066-E27D-4D78-BFAE-012CB991809F}">
      <dgm:prSet phldrT="[ข้อความ]" custT="1"/>
      <dgm:spPr/>
      <dgm:t>
        <a:bodyPr/>
        <a:lstStyle/>
        <a:p>
          <a:r>
            <a:rPr lang="en-US" sz="18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 </a:t>
          </a:r>
          <a:r>
            <a:rPr lang="th-TH" sz="18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กระบวนการผลิตทหารกองประจำการ</a:t>
          </a:r>
          <a:endParaRPr lang="en-US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075B59A9-345C-4013-A2C7-80C17445EAAB}" type="parTrans" cxnId="{E916A920-1B95-4584-8602-9D89FA275578}">
      <dgm:prSet/>
      <dgm:spPr/>
      <dgm:t>
        <a:bodyPr/>
        <a:lstStyle/>
        <a:p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8908BBC4-5ADB-4B7D-AF21-B566149B6CA3}" type="sibTrans" cxnId="{E916A920-1B95-4584-8602-9D89FA275578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CAAE74BA-FD12-415D-9A18-54870336DA57}" type="asst">
      <dgm:prSet custT="1"/>
      <dgm:spPr/>
      <dgm:t>
        <a:bodyPr/>
        <a:lstStyle/>
        <a:p>
          <a:pPr>
            <a:tabLst>
              <a:tab pos="628650" algn="l"/>
            </a:tabLst>
          </a:pPr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CP1.2.1 </a:t>
          </a:r>
          <a:r>
            <a:rPr lang="th-TH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กระบวนการรับทหารกองประจำการ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1EF98681-89DE-49EC-87B9-45F5C33721F9}" type="parTrans" cxnId="{2C7636C1-B89D-4EB8-A882-30BB7B170ED2}">
      <dgm:prSet/>
      <dgm:spPr/>
      <dgm:t>
        <a:bodyPr/>
        <a:lstStyle/>
        <a:p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6FD76978-473F-4130-8016-E9FFBC944F6A}" type="sibTrans" cxnId="{2C7636C1-B89D-4EB8-A882-30BB7B170ED2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66AAA9F9-0F9C-4F4C-B5F9-260E88EEFA7F}" type="asst">
      <dgm:prSet custT="1"/>
      <dgm:spPr/>
      <dgm:t>
        <a:bodyPr/>
        <a:lstStyle/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CP1.2.2 </a:t>
          </a:r>
          <a:r>
            <a:rPr lang="th-TH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กระบวนการจัดการฝึกอบรม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FE8847A4-6156-470F-BE29-74BA3A58483B}" type="parTrans" cxnId="{8BF6D01F-4F68-4DE6-93DC-1A7750A5E088}">
      <dgm:prSet/>
      <dgm:spPr/>
      <dgm:t>
        <a:bodyPr/>
        <a:lstStyle/>
        <a:p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2F811B51-5E8B-4102-B366-9593ADBA77F6}" type="sibTrans" cxnId="{8BF6D01F-4F68-4DE6-93DC-1A7750A5E088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016205A9-ADC0-4F40-B552-E297FBF50136}" type="asst">
      <dgm:prSet custT="1"/>
      <dgm:spPr/>
      <dgm:t>
        <a:bodyPr/>
        <a:lstStyle/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CP1.2.3 </a:t>
          </a:r>
          <a:r>
            <a:rPr lang="th-TH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กระบวนการวัดและประเมินผลการฝึกอบรม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71445066-9C90-4B31-823F-C314DFFFAC0D}" type="parTrans" cxnId="{C651744A-EFE3-4D30-813E-C8AF026BCEB1}">
      <dgm:prSet/>
      <dgm:spPr/>
      <dgm:t>
        <a:bodyPr/>
        <a:lstStyle/>
        <a:p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6D6DCA38-0F2E-423C-8849-7FA8D19FDFBE}" type="sibTrans" cxnId="{C651744A-EFE3-4D30-813E-C8AF026BCEB1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539776E1-5A52-46F6-A213-776D1F950764}" type="asst">
      <dgm:prSet custT="1"/>
      <dgm:spPr/>
      <dgm:t>
        <a:bodyPr/>
        <a:lstStyle/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CP1.2.4 </a:t>
          </a:r>
          <a:r>
            <a:rPr lang="th-TH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กระบวนการส่งมอบทหารกองประจำการให้กันหน่วยต่างๆ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25788D1D-AEBE-4432-BBB7-DE1F0575AE02}" type="parTrans" cxnId="{D4172785-629C-46E1-AC30-140E1213D3F8}">
      <dgm:prSet/>
      <dgm:spPr/>
      <dgm:t>
        <a:bodyPr/>
        <a:lstStyle/>
        <a:p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AD455470-44CF-4319-B0D7-52F6BD7251FB}" type="sibTrans" cxnId="{D4172785-629C-46E1-AC30-140E1213D3F8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346B847D-E800-4450-9285-EEDB277C87D2}">
      <dgm:prSet custT="1"/>
      <dgm:spPr>
        <a:noFill/>
        <a:ln>
          <a:noFill/>
        </a:ln>
      </dgm:spPr>
      <dgm:t>
        <a:bodyPr/>
        <a:lstStyle/>
        <a:p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C330C9C4-A782-46B5-A465-9AEC340815E2}" type="sibTrans" cxnId="{9583109E-46DD-4872-8F6D-5EE1AF30A82A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3635FD2C-F424-4587-AA3E-F45E3852DC80}" type="parTrans" cxnId="{9583109E-46DD-4872-8F6D-5EE1AF30A82A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gm:t>
    </dgm:pt>
    <dgm:pt modelId="{3C36E0EF-1F30-4B35-9EFA-DAD7117D7872}" type="pres">
      <dgm:prSet presAssocID="{967C4233-D216-4ACA-86EE-AB0BBA240B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889F7A2-26B2-41FB-BD29-45D4780EFB49}" type="pres">
      <dgm:prSet presAssocID="{01EB9BBD-E489-4295-BB18-BFF0755FC74B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8E1DF92-4307-4B68-82DF-D5AF5EA7AF35}" type="pres">
      <dgm:prSet presAssocID="{01EB9BBD-E489-4295-BB18-BFF0755FC74B}" presName="rootComposite1" presStyleCnt="0"/>
      <dgm:spPr/>
      <dgm:t>
        <a:bodyPr/>
        <a:lstStyle/>
        <a:p>
          <a:endParaRPr lang="en-US"/>
        </a:p>
      </dgm:t>
    </dgm:pt>
    <dgm:pt modelId="{6EED7B20-C137-4743-B7AD-08BD04A9A7C2}" type="pres">
      <dgm:prSet presAssocID="{01EB9BBD-E489-4295-BB18-BFF0755FC74B}" presName="rootText1" presStyleLbl="node0" presStyleIdx="0" presStyleCnt="1" custScaleX="246095" custLinFactNeighborY="469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A03505-0F09-41C8-9009-CC81A37D6C4F}" type="pres">
      <dgm:prSet presAssocID="{01EB9BBD-E489-4295-BB18-BFF0755FC74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629BE93-6D63-4AEB-B827-4CBE58BB83EE}" type="pres">
      <dgm:prSet presAssocID="{01EB9BBD-E489-4295-BB18-BFF0755FC74B}" presName="hierChild2" presStyleCnt="0"/>
      <dgm:spPr/>
      <dgm:t>
        <a:bodyPr/>
        <a:lstStyle/>
        <a:p>
          <a:endParaRPr lang="en-US"/>
        </a:p>
      </dgm:t>
    </dgm:pt>
    <dgm:pt modelId="{5FAE5985-E505-4901-B670-84BB920F8AEB}" type="pres">
      <dgm:prSet presAssocID="{075B59A9-345C-4013-A2C7-80C17445EAAB}" presName="Name37" presStyleLbl="parChTrans1D2" presStyleIdx="0" presStyleCnt="1"/>
      <dgm:spPr/>
      <dgm:t>
        <a:bodyPr/>
        <a:lstStyle/>
        <a:p>
          <a:endParaRPr lang="en-US"/>
        </a:p>
      </dgm:t>
    </dgm:pt>
    <dgm:pt modelId="{9A1F6DCA-3118-40A6-890C-C91E89FA2C23}" type="pres">
      <dgm:prSet presAssocID="{9922A066-E27D-4D78-BFAE-012CB991809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AEC6870-686C-4AEA-865C-F59CE8C30EF0}" type="pres">
      <dgm:prSet presAssocID="{9922A066-E27D-4D78-BFAE-012CB991809F}" presName="rootComposite" presStyleCnt="0"/>
      <dgm:spPr/>
      <dgm:t>
        <a:bodyPr/>
        <a:lstStyle/>
        <a:p>
          <a:endParaRPr lang="en-US"/>
        </a:p>
      </dgm:t>
    </dgm:pt>
    <dgm:pt modelId="{DCB25709-137A-4456-99E5-683E555A80A9}" type="pres">
      <dgm:prSet presAssocID="{9922A066-E27D-4D78-BFAE-012CB991809F}" presName="rootText" presStyleLbl="node2" presStyleIdx="0" presStyleCnt="1" custScaleX="321203" custLinFactNeighborY="623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A35887-BC02-4764-A918-77C8766B1065}" type="pres">
      <dgm:prSet presAssocID="{9922A066-E27D-4D78-BFAE-012CB991809F}" presName="rootConnector" presStyleLbl="node2" presStyleIdx="0" presStyleCnt="1"/>
      <dgm:spPr/>
      <dgm:t>
        <a:bodyPr/>
        <a:lstStyle/>
        <a:p>
          <a:endParaRPr lang="en-US"/>
        </a:p>
      </dgm:t>
    </dgm:pt>
    <dgm:pt modelId="{40CB4A44-6F9E-481E-8596-9F527997B310}" type="pres">
      <dgm:prSet presAssocID="{9922A066-E27D-4D78-BFAE-012CB991809F}" presName="hierChild4" presStyleCnt="0"/>
      <dgm:spPr/>
      <dgm:t>
        <a:bodyPr/>
        <a:lstStyle/>
        <a:p>
          <a:endParaRPr lang="en-US"/>
        </a:p>
      </dgm:t>
    </dgm:pt>
    <dgm:pt modelId="{EBC9274E-02CA-403D-A205-818C8ED2238A}" type="pres">
      <dgm:prSet presAssocID="{3635FD2C-F424-4587-AA3E-F45E3852DC80}" presName="Name37" presStyleLbl="parChTrans1D3" presStyleIdx="0" presStyleCnt="1"/>
      <dgm:spPr/>
      <dgm:t>
        <a:bodyPr/>
        <a:lstStyle/>
        <a:p>
          <a:endParaRPr lang="en-US"/>
        </a:p>
      </dgm:t>
    </dgm:pt>
    <dgm:pt modelId="{689347B0-FDBA-4AB2-81B8-BCA713CD7851}" type="pres">
      <dgm:prSet presAssocID="{346B847D-E800-4450-9285-EEDB277C87D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28475B0-6F73-4A65-8E50-39677AE9422A}" type="pres">
      <dgm:prSet presAssocID="{346B847D-E800-4450-9285-EEDB277C87D2}" presName="rootComposite" presStyleCnt="0"/>
      <dgm:spPr/>
      <dgm:t>
        <a:bodyPr/>
        <a:lstStyle/>
        <a:p>
          <a:endParaRPr lang="en-US"/>
        </a:p>
      </dgm:t>
    </dgm:pt>
    <dgm:pt modelId="{4C005D37-D1F2-4E2B-BCFE-F4A059E4E0BA}" type="pres">
      <dgm:prSet presAssocID="{346B847D-E800-4450-9285-EEDB277C87D2}" presName="rootText" presStyleLbl="node3" presStyleIdx="0" presStyleCnt="1" custScaleX="194825" custScaleY="7040" custLinFactNeighborX="-122" custLinFactNeighborY="42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BF24F1-3351-465E-9BE4-CF06A9F42146}" type="pres">
      <dgm:prSet presAssocID="{346B847D-E800-4450-9285-EEDB277C87D2}" presName="rootConnector" presStyleLbl="node3" presStyleIdx="0" presStyleCnt="1"/>
      <dgm:spPr/>
      <dgm:t>
        <a:bodyPr/>
        <a:lstStyle/>
        <a:p>
          <a:endParaRPr lang="en-US"/>
        </a:p>
      </dgm:t>
    </dgm:pt>
    <dgm:pt modelId="{7B3AB5E4-3012-4189-93B1-FD9DCD213A16}" type="pres">
      <dgm:prSet presAssocID="{346B847D-E800-4450-9285-EEDB277C87D2}" presName="hierChild4" presStyleCnt="0"/>
      <dgm:spPr/>
      <dgm:t>
        <a:bodyPr/>
        <a:lstStyle/>
        <a:p>
          <a:endParaRPr lang="en-US"/>
        </a:p>
      </dgm:t>
    </dgm:pt>
    <dgm:pt modelId="{0B22970B-F4C5-4E2B-A646-64A158C08FCF}" type="pres">
      <dgm:prSet presAssocID="{346B847D-E800-4450-9285-EEDB277C87D2}" presName="hierChild5" presStyleCnt="0"/>
      <dgm:spPr/>
      <dgm:t>
        <a:bodyPr/>
        <a:lstStyle/>
        <a:p>
          <a:endParaRPr lang="en-US"/>
        </a:p>
      </dgm:t>
    </dgm:pt>
    <dgm:pt modelId="{E2F174E4-AFBC-4BAA-95C1-E10B6EA2DD60}" type="pres">
      <dgm:prSet presAssocID="{1EF98681-89DE-49EC-87B9-45F5C33721F9}" presName="Name111" presStyleLbl="parChTrans1D4" presStyleIdx="0" presStyleCnt="4"/>
      <dgm:spPr/>
      <dgm:t>
        <a:bodyPr/>
        <a:lstStyle/>
        <a:p>
          <a:endParaRPr lang="en-US"/>
        </a:p>
      </dgm:t>
    </dgm:pt>
    <dgm:pt modelId="{40F47FB6-27A6-4626-9743-97FDAB9A4D42}" type="pres">
      <dgm:prSet presAssocID="{CAAE74BA-FD12-415D-9A18-54870336DA57}" presName="hierRoot3" presStyleCnt="0">
        <dgm:presLayoutVars>
          <dgm:hierBranch val="l"/>
        </dgm:presLayoutVars>
      </dgm:prSet>
      <dgm:spPr/>
      <dgm:t>
        <a:bodyPr/>
        <a:lstStyle/>
        <a:p>
          <a:endParaRPr lang="en-US"/>
        </a:p>
      </dgm:t>
    </dgm:pt>
    <dgm:pt modelId="{A1CC59CC-F2B4-4BDD-86BA-EF52FB944414}" type="pres">
      <dgm:prSet presAssocID="{CAAE74BA-FD12-415D-9A18-54870336DA57}" presName="rootComposite3" presStyleCnt="0"/>
      <dgm:spPr/>
      <dgm:t>
        <a:bodyPr/>
        <a:lstStyle/>
        <a:p>
          <a:endParaRPr lang="en-US"/>
        </a:p>
      </dgm:t>
    </dgm:pt>
    <dgm:pt modelId="{13ADE5B2-CC98-4F44-BCE9-876E119614D1}" type="pres">
      <dgm:prSet presAssocID="{CAAE74BA-FD12-415D-9A18-54870336DA57}" presName="rootText3" presStyleLbl="asst3" presStyleIdx="0" presStyleCnt="4" custScaleX="225250" custScaleY="129068" custLinFactNeighborX="-213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CB644B-FE17-49E2-9A9C-7571D0BA8F51}" type="pres">
      <dgm:prSet presAssocID="{CAAE74BA-FD12-415D-9A18-54870336DA57}" presName="rootConnector3" presStyleLbl="asst3" presStyleIdx="0" presStyleCnt="4"/>
      <dgm:spPr/>
      <dgm:t>
        <a:bodyPr/>
        <a:lstStyle/>
        <a:p>
          <a:endParaRPr lang="en-US"/>
        </a:p>
      </dgm:t>
    </dgm:pt>
    <dgm:pt modelId="{6B5E735B-EBFA-4788-A46A-EEC5C1EB2BC1}" type="pres">
      <dgm:prSet presAssocID="{CAAE74BA-FD12-415D-9A18-54870336DA57}" presName="hierChild6" presStyleCnt="0"/>
      <dgm:spPr/>
      <dgm:t>
        <a:bodyPr/>
        <a:lstStyle/>
        <a:p>
          <a:endParaRPr lang="en-US"/>
        </a:p>
      </dgm:t>
    </dgm:pt>
    <dgm:pt modelId="{21A2B0B7-D5E1-49CC-A215-AD197D8BFD09}" type="pres">
      <dgm:prSet presAssocID="{CAAE74BA-FD12-415D-9A18-54870336DA57}" presName="hierChild7" presStyleCnt="0"/>
      <dgm:spPr/>
      <dgm:t>
        <a:bodyPr/>
        <a:lstStyle/>
        <a:p>
          <a:endParaRPr lang="en-US"/>
        </a:p>
      </dgm:t>
    </dgm:pt>
    <dgm:pt modelId="{4FC15B30-9D94-4670-BAA7-462DE2ECD2C2}" type="pres">
      <dgm:prSet presAssocID="{FE8847A4-6156-470F-BE29-74BA3A58483B}" presName="Name111" presStyleLbl="parChTrans1D4" presStyleIdx="1" presStyleCnt="4"/>
      <dgm:spPr/>
      <dgm:t>
        <a:bodyPr/>
        <a:lstStyle/>
        <a:p>
          <a:endParaRPr lang="en-US"/>
        </a:p>
      </dgm:t>
    </dgm:pt>
    <dgm:pt modelId="{8F2969EE-5785-42AC-B507-719CD01D6CAF}" type="pres">
      <dgm:prSet presAssocID="{66AAA9F9-0F9C-4F4C-B5F9-260E88EEFA7F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7EAE5C7-F55F-4115-A965-F8874A51B182}" type="pres">
      <dgm:prSet presAssocID="{66AAA9F9-0F9C-4F4C-B5F9-260E88EEFA7F}" presName="rootComposite3" presStyleCnt="0"/>
      <dgm:spPr/>
      <dgm:t>
        <a:bodyPr/>
        <a:lstStyle/>
        <a:p>
          <a:endParaRPr lang="en-US"/>
        </a:p>
      </dgm:t>
    </dgm:pt>
    <dgm:pt modelId="{DF828B20-AE22-4041-A580-614BD13879E0}" type="pres">
      <dgm:prSet presAssocID="{66AAA9F9-0F9C-4F4C-B5F9-260E88EEFA7F}" presName="rootText3" presStyleLbl="asst3" presStyleIdx="1" presStyleCnt="4" custScaleX="214076" custScaleY="129068" custLinFactNeighborX="368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592B6B-E970-4458-833D-88F15B127F08}" type="pres">
      <dgm:prSet presAssocID="{66AAA9F9-0F9C-4F4C-B5F9-260E88EEFA7F}" presName="rootConnector3" presStyleLbl="asst3" presStyleIdx="1" presStyleCnt="4"/>
      <dgm:spPr/>
      <dgm:t>
        <a:bodyPr/>
        <a:lstStyle/>
        <a:p>
          <a:endParaRPr lang="en-US"/>
        </a:p>
      </dgm:t>
    </dgm:pt>
    <dgm:pt modelId="{B08299A8-DA1E-4A5D-8EE5-830377EF7FD9}" type="pres">
      <dgm:prSet presAssocID="{66AAA9F9-0F9C-4F4C-B5F9-260E88EEFA7F}" presName="hierChild6" presStyleCnt="0"/>
      <dgm:spPr/>
      <dgm:t>
        <a:bodyPr/>
        <a:lstStyle/>
        <a:p>
          <a:endParaRPr lang="en-US"/>
        </a:p>
      </dgm:t>
    </dgm:pt>
    <dgm:pt modelId="{637BA12D-A7D4-42CD-977D-3098C3571B37}" type="pres">
      <dgm:prSet presAssocID="{66AAA9F9-0F9C-4F4C-B5F9-260E88EEFA7F}" presName="hierChild7" presStyleCnt="0"/>
      <dgm:spPr/>
      <dgm:t>
        <a:bodyPr/>
        <a:lstStyle/>
        <a:p>
          <a:endParaRPr lang="en-US"/>
        </a:p>
      </dgm:t>
    </dgm:pt>
    <dgm:pt modelId="{870763F5-3363-427B-B673-33807ADAC833}" type="pres">
      <dgm:prSet presAssocID="{71445066-9C90-4B31-823F-C314DFFFAC0D}" presName="Name111" presStyleLbl="parChTrans1D4" presStyleIdx="2" presStyleCnt="4"/>
      <dgm:spPr/>
      <dgm:t>
        <a:bodyPr/>
        <a:lstStyle/>
        <a:p>
          <a:endParaRPr lang="en-US"/>
        </a:p>
      </dgm:t>
    </dgm:pt>
    <dgm:pt modelId="{D351D4E9-CFB9-4D4B-9D20-6E866834C8A3}" type="pres">
      <dgm:prSet presAssocID="{016205A9-ADC0-4F40-B552-E297FBF50136}" presName="hierRoot3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B110A79C-9887-4370-A136-6763A159AC0B}" type="pres">
      <dgm:prSet presAssocID="{016205A9-ADC0-4F40-B552-E297FBF50136}" presName="rootComposite3" presStyleCnt="0"/>
      <dgm:spPr/>
      <dgm:t>
        <a:bodyPr/>
        <a:lstStyle/>
        <a:p>
          <a:endParaRPr lang="en-US"/>
        </a:p>
      </dgm:t>
    </dgm:pt>
    <dgm:pt modelId="{B07E7B09-4A95-4064-96AC-C4521BCA0204}" type="pres">
      <dgm:prSet presAssocID="{016205A9-ADC0-4F40-B552-E297FBF50136}" presName="rootText3" presStyleLbl="asst3" presStyleIdx="2" presStyleCnt="4" custScaleX="222758" custScaleY="129068" custLinFactNeighborX="-213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57187D-2C1D-4510-BF06-2316268AABE6}" type="pres">
      <dgm:prSet presAssocID="{016205A9-ADC0-4F40-B552-E297FBF50136}" presName="rootConnector3" presStyleLbl="asst3" presStyleIdx="2" presStyleCnt="4"/>
      <dgm:spPr/>
      <dgm:t>
        <a:bodyPr/>
        <a:lstStyle/>
        <a:p>
          <a:endParaRPr lang="en-US"/>
        </a:p>
      </dgm:t>
    </dgm:pt>
    <dgm:pt modelId="{FADA21C9-10B0-42C1-B256-C034D34183CF}" type="pres">
      <dgm:prSet presAssocID="{016205A9-ADC0-4F40-B552-E297FBF50136}" presName="hierChild6" presStyleCnt="0"/>
      <dgm:spPr/>
      <dgm:t>
        <a:bodyPr/>
        <a:lstStyle/>
        <a:p>
          <a:endParaRPr lang="en-US"/>
        </a:p>
      </dgm:t>
    </dgm:pt>
    <dgm:pt modelId="{B803FF4F-5DA2-4795-92B0-10F2AFBF866F}" type="pres">
      <dgm:prSet presAssocID="{016205A9-ADC0-4F40-B552-E297FBF50136}" presName="hierChild7" presStyleCnt="0"/>
      <dgm:spPr/>
      <dgm:t>
        <a:bodyPr/>
        <a:lstStyle/>
        <a:p>
          <a:endParaRPr lang="en-US"/>
        </a:p>
      </dgm:t>
    </dgm:pt>
    <dgm:pt modelId="{E0FDF24E-2A27-4917-AE3C-8E71B28FDD69}" type="pres">
      <dgm:prSet presAssocID="{25788D1D-AEBE-4432-BBB7-DE1F0575AE02}" presName="Name111" presStyleLbl="parChTrans1D4" presStyleIdx="3" presStyleCnt="4"/>
      <dgm:spPr/>
      <dgm:t>
        <a:bodyPr/>
        <a:lstStyle/>
        <a:p>
          <a:endParaRPr lang="en-US"/>
        </a:p>
      </dgm:t>
    </dgm:pt>
    <dgm:pt modelId="{45CA9583-62FA-42F4-A1CE-FA16DA533CD6}" type="pres">
      <dgm:prSet presAssocID="{539776E1-5A52-46F6-A213-776D1F950764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2C9CB22-F35C-41E4-BD28-ED475C008E85}" type="pres">
      <dgm:prSet presAssocID="{539776E1-5A52-46F6-A213-776D1F950764}" presName="rootComposite3" presStyleCnt="0"/>
      <dgm:spPr/>
      <dgm:t>
        <a:bodyPr/>
        <a:lstStyle/>
        <a:p>
          <a:endParaRPr lang="en-US"/>
        </a:p>
      </dgm:t>
    </dgm:pt>
    <dgm:pt modelId="{561D3F52-728A-462C-A274-DF47D4938B33}" type="pres">
      <dgm:prSet presAssocID="{539776E1-5A52-46F6-A213-776D1F950764}" presName="rootText3" presStyleLbl="asst3" presStyleIdx="3" presStyleCnt="4" custScaleX="211510" custScaleY="129068" custLinFactNeighborX="36812" custLinFactNeighborY="3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95F653-1C48-4A1F-A907-CD82E0AA2A1D}" type="pres">
      <dgm:prSet presAssocID="{539776E1-5A52-46F6-A213-776D1F950764}" presName="rootConnector3" presStyleLbl="asst3" presStyleIdx="3" presStyleCnt="4"/>
      <dgm:spPr/>
      <dgm:t>
        <a:bodyPr/>
        <a:lstStyle/>
        <a:p>
          <a:endParaRPr lang="en-US"/>
        </a:p>
      </dgm:t>
    </dgm:pt>
    <dgm:pt modelId="{EDBE328C-15EE-4DBF-BA2F-9367178A0424}" type="pres">
      <dgm:prSet presAssocID="{539776E1-5A52-46F6-A213-776D1F950764}" presName="hierChild6" presStyleCnt="0"/>
      <dgm:spPr/>
      <dgm:t>
        <a:bodyPr/>
        <a:lstStyle/>
        <a:p>
          <a:endParaRPr lang="en-US"/>
        </a:p>
      </dgm:t>
    </dgm:pt>
    <dgm:pt modelId="{983ECFE8-866E-49EB-B6CE-08F4CC01426D}" type="pres">
      <dgm:prSet presAssocID="{539776E1-5A52-46F6-A213-776D1F950764}" presName="hierChild7" presStyleCnt="0"/>
      <dgm:spPr/>
      <dgm:t>
        <a:bodyPr/>
        <a:lstStyle/>
        <a:p>
          <a:endParaRPr lang="en-US"/>
        </a:p>
      </dgm:t>
    </dgm:pt>
    <dgm:pt modelId="{67A22997-C956-41FF-B187-095F304E5FB0}" type="pres">
      <dgm:prSet presAssocID="{9922A066-E27D-4D78-BFAE-012CB991809F}" presName="hierChild5" presStyleCnt="0"/>
      <dgm:spPr/>
      <dgm:t>
        <a:bodyPr/>
        <a:lstStyle/>
        <a:p>
          <a:endParaRPr lang="en-US"/>
        </a:p>
      </dgm:t>
    </dgm:pt>
    <dgm:pt modelId="{E00BD350-E989-48AD-85A9-EE71E55BE6AD}" type="pres">
      <dgm:prSet presAssocID="{01EB9BBD-E489-4295-BB18-BFF0755FC74B}" presName="hierChild3" presStyleCnt="0"/>
      <dgm:spPr/>
      <dgm:t>
        <a:bodyPr/>
        <a:lstStyle/>
        <a:p>
          <a:endParaRPr lang="en-US"/>
        </a:p>
      </dgm:t>
    </dgm:pt>
  </dgm:ptLst>
  <dgm:cxnLst>
    <dgm:cxn modelId="{C651744A-EFE3-4D30-813E-C8AF026BCEB1}" srcId="{346B847D-E800-4450-9285-EEDB277C87D2}" destId="{016205A9-ADC0-4F40-B552-E297FBF50136}" srcOrd="2" destOrd="0" parTransId="{71445066-9C90-4B31-823F-C314DFFFAC0D}" sibTransId="{6D6DCA38-0F2E-423C-8849-7FA8D19FDFBE}"/>
    <dgm:cxn modelId="{E916A920-1B95-4584-8602-9D89FA275578}" srcId="{01EB9BBD-E489-4295-BB18-BFF0755FC74B}" destId="{9922A066-E27D-4D78-BFAE-012CB991809F}" srcOrd="0" destOrd="0" parTransId="{075B59A9-345C-4013-A2C7-80C17445EAAB}" sibTransId="{8908BBC4-5ADB-4B7D-AF21-B566149B6CA3}"/>
    <dgm:cxn modelId="{CFF1A726-08C8-46FD-B849-D9235684E089}" type="presOf" srcId="{01EB9BBD-E489-4295-BB18-BFF0755FC74B}" destId="{6EED7B20-C137-4743-B7AD-08BD04A9A7C2}" srcOrd="0" destOrd="0" presId="urn:microsoft.com/office/officeart/2005/8/layout/orgChart1"/>
    <dgm:cxn modelId="{0103821C-A088-4AE9-AE91-5778F6AC954C}" type="presOf" srcId="{CAAE74BA-FD12-415D-9A18-54870336DA57}" destId="{13ADE5B2-CC98-4F44-BCE9-876E119614D1}" srcOrd="0" destOrd="0" presId="urn:microsoft.com/office/officeart/2005/8/layout/orgChart1"/>
    <dgm:cxn modelId="{A6FEC6BD-652D-40F1-A7C2-6C07956D4A60}" type="presOf" srcId="{075B59A9-345C-4013-A2C7-80C17445EAAB}" destId="{5FAE5985-E505-4901-B670-84BB920F8AEB}" srcOrd="0" destOrd="0" presId="urn:microsoft.com/office/officeart/2005/8/layout/orgChart1"/>
    <dgm:cxn modelId="{983624F7-DDAF-49F1-8159-6A3E5C1B28F9}" type="presOf" srcId="{9922A066-E27D-4D78-BFAE-012CB991809F}" destId="{41A35887-BC02-4764-A918-77C8766B1065}" srcOrd="1" destOrd="0" presId="urn:microsoft.com/office/officeart/2005/8/layout/orgChart1"/>
    <dgm:cxn modelId="{6F5645BD-AA53-4652-BE23-F4D9F05434CA}" type="presOf" srcId="{25788D1D-AEBE-4432-BBB7-DE1F0575AE02}" destId="{E0FDF24E-2A27-4917-AE3C-8E71B28FDD69}" srcOrd="0" destOrd="0" presId="urn:microsoft.com/office/officeart/2005/8/layout/orgChart1"/>
    <dgm:cxn modelId="{0F58A970-356F-45B6-9E12-AB43BB603451}" type="presOf" srcId="{3635FD2C-F424-4587-AA3E-F45E3852DC80}" destId="{EBC9274E-02CA-403D-A205-818C8ED2238A}" srcOrd="0" destOrd="0" presId="urn:microsoft.com/office/officeart/2005/8/layout/orgChart1"/>
    <dgm:cxn modelId="{5D08CF03-9F06-44AE-8CD6-A13E2FABFFB5}" type="presOf" srcId="{539776E1-5A52-46F6-A213-776D1F950764}" destId="{561D3F52-728A-462C-A274-DF47D4938B33}" srcOrd="0" destOrd="0" presId="urn:microsoft.com/office/officeart/2005/8/layout/orgChart1"/>
    <dgm:cxn modelId="{17BB9E74-D830-4766-A42C-677E86081572}" type="presOf" srcId="{016205A9-ADC0-4F40-B552-E297FBF50136}" destId="{B07E7B09-4A95-4064-96AC-C4521BCA0204}" srcOrd="0" destOrd="0" presId="urn:microsoft.com/office/officeart/2005/8/layout/orgChart1"/>
    <dgm:cxn modelId="{2C7636C1-B89D-4EB8-A882-30BB7B170ED2}" srcId="{346B847D-E800-4450-9285-EEDB277C87D2}" destId="{CAAE74BA-FD12-415D-9A18-54870336DA57}" srcOrd="0" destOrd="0" parTransId="{1EF98681-89DE-49EC-87B9-45F5C33721F9}" sibTransId="{6FD76978-473F-4130-8016-E9FFBC944F6A}"/>
    <dgm:cxn modelId="{0ACF7E20-FE51-41CE-80E6-20B8217A3B64}" type="presOf" srcId="{9922A066-E27D-4D78-BFAE-012CB991809F}" destId="{DCB25709-137A-4456-99E5-683E555A80A9}" srcOrd="0" destOrd="0" presId="urn:microsoft.com/office/officeart/2005/8/layout/orgChart1"/>
    <dgm:cxn modelId="{B44019A8-B123-4883-974D-23C7FE9C49EC}" type="presOf" srcId="{66AAA9F9-0F9C-4F4C-B5F9-260E88EEFA7F}" destId="{DF828B20-AE22-4041-A580-614BD13879E0}" srcOrd="0" destOrd="0" presId="urn:microsoft.com/office/officeart/2005/8/layout/orgChart1"/>
    <dgm:cxn modelId="{70BC8F03-71DE-418B-94F9-879604282B7C}" type="presOf" srcId="{016205A9-ADC0-4F40-B552-E297FBF50136}" destId="{1257187D-2C1D-4510-BF06-2316268AABE6}" srcOrd="1" destOrd="0" presId="urn:microsoft.com/office/officeart/2005/8/layout/orgChart1"/>
    <dgm:cxn modelId="{4A34D30C-6A5D-4CB3-86B0-6863801B6384}" type="presOf" srcId="{1EF98681-89DE-49EC-87B9-45F5C33721F9}" destId="{E2F174E4-AFBC-4BAA-95C1-E10B6EA2DD60}" srcOrd="0" destOrd="0" presId="urn:microsoft.com/office/officeart/2005/8/layout/orgChart1"/>
    <dgm:cxn modelId="{6627B762-1D98-49D8-8C92-1AA3CFF2F53D}" type="presOf" srcId="{CAAE74BA-FD12-415D-9A18-54870336DA57}" destId="{C6CB644B-FE17-49E2-9A9C-7571D0BA8F51}" srcOrd="1" destOrd="0" presId="urn:microsoft.com/office/officeart/2005/8/layout/orgChart1"/>
    <dgm:cxn modelId="{8BF6D01F-4F68-4DE6-93DC-1A7750A5E088}" srcId="{346B847D-E800-4450-9285-EEDB277C87D2}" destId="{66AAA9F9-0F9C-4F4C-B5F9-260E88EEFA7F}" srcOrd="1" destOrd="0" parTransId="{FE8847A4-6156-470F-BE29-74BA3A58483B}" sibTransId="{2F811B51-5E8B-4102-B366-9593ADBA77F6}"/>
    <dgm:cxn modelId="{9583109E-46DD-4872-8F6D-5EE1AF30A82A}" srcId="{9922A066-E27D-4D78-BFAE-012CB991809F}" destId="{346B847D-E800-4450-9285-EEDB277C87D2}" srcOrd="0" destOrd="0" parTransId="{3635FD2C-F424-4587-AA3E-F45E3852DC80}" sibTransId="{C330C9C4-A782-46B5-A465-9AEC340815E2}"/>
    <dgm:cxn modelId="{54046F46-3E88-4B8E-BCEE-F6D8D32B4423}" type="presOf" srcId="{539776E1-5A52-46F6-A213-776D1F950764}" destId="{3B95F653-1C48-4A1F-A907-CD82E0AA2A1D}" srcOrd="1" destOrd="0" presId="urn:microsoft.com/office/officeart/2005/8/layout/orgChart1"/>
    <dgm:cxn modelId="{25158BBA-4584-42BA-92E9-5E8BD33725CB}" type="presOf" srcId="{66AAA9F9-0F9C-4F4C-B5F9-260E88EEFA7F}" destId="{49592B6B-E970-4458-833D-88F15B127F08}" srcOrd="1" destOrd="0" presId="urn:microsoft.com/office/officeart/2005/8/layout/orgChart1"/>
    <dgm:cxn modelId="{8C28FD32-A952-4826-9401-F9AE892CE7C9}" type="presOf" srcId="{346B847D-E800-4450-9285-EEDB277C87D2}" destId="{4C005D37-D1F2-4E2B-BCFE-F4A059E4E0BA}" srcOrd="0" destOrd="0" presId="urn:microsoft.com/office/officeart/2005/8/layout/orgChart1"/>
    <dgm:cxn modelId="{A69D60A8-2E85-4785-8906-DD6C37E0C2BB}" type="presOf" srcId="{FE8847A4-6156-470F-BE29-74BA3A58483B}" destId="{4FC15B30-9D94-4670-BAA7-462DE2ECD2C2}" srcOrd="0" destOrd="0" presId="urn:microsoft.com/office/officeart/2005/8/layout/orgChart1"/>
    <dgm:cxn modelId="{0627BB6B-FA5A-4E61-9868-464B55037F32}" type="presOf" srcId="{346B847D-E800-4450-9285-EEDB277C87D2}" destId="{BBBF24F1-3351-465E-9BE4-CF06A9F42146}" srcOrd="1" destOrd="0" presId="urn:microsoft.com/office/officeart/2005/8/layout/orgChart1"/>
    <dgm:cxn modelId="{6EC0F1B7-2FEE-4105-B35B-738BBA3F004F}" type="presOf" srcId="{71445066-9C90-4B31-823F-C314DFFFAC0D}" destId="{870763F5-3363-427B-B673-33807ADAC833}" srcOrd="0" destOrd="0" presId="urn:microsoft.com/office/officeart/2005/8/layout/orgChart1"/>
    <dgm:cxn modelId="{40AF887B-AE59-4EFA-A327-1865553F3735}" type="presOf" srcId="{967C4233-D216-4ACA-86EE-AB0BBA240B7C}" destId="{3C36E0EF-1F30-4B35-9EFA-DAD7117D7872}" srcOrd="0" destOrd="0" presId="urn:microsoft.com/office/officeart/2005/8/layout/orgChart1"/>
    <dgm:cxn modelId="{D4172785-629C-46E1-AC30-140E1213D3F8}" srcId="{346B847D-E800-4450-9285-EEDB277C87D2}" destId="{539776E1-5A52-46F6-A213-776D1F950764}" srcOrd="3" destOrd="0" parTransId="{25788D1D-AEBE-4432-BBB7-DE1F0575AE02}" sibTransId="{AD455470-44CF-4319-B0D7-52F6BD7251FB}"/>
    <dgm:cxn modelId="{A901F190-838A-40EE-94E7-5D73EED74CEC}" type="presOf" srcId="{01EB9BBD-E489-4295-BB18-BFF0755FC74B}" destId="{29A03505-0F09-41C8-9009-CC81A37D6C4F}" srcOrd="1" destOrd="0" presId="urn:microsoft.com/office/officeart/2005/8/layout/orgChart1"/>
    <dgm:cxn modelId="{5EFA356B-0C5A-4893-8018-7BB03C9905D3}" srcId="{967C4233-D216-4ACA-86EE-AB0BBA240B7C}" destId="{01EB9BBD-E489-4295-BB18-BFF0755FC74B}" srcOrd="0" destOrd="0" parTransId="{EDAD0954-36AF-4BF7-A2A4-7983A41BC04D}" sibTransId="{DA670DF4-FA98-4F42-8371-139F15C10FE5}"/>
    <dgm:cxn modelId="{8283B12B-0A05-447B-AF81-9D002A0EF401}" type="presParOf" srcId="{3C36E0EF-1F30-4B35-9EFA-DAD7117D7872}" destId="{F889F7A2-26B2-41FB-BD29-45D4780EFB49}" srcOrd="0" destOrd="0" presId="urn:microsoft.com/office/officeart/2005/8/layout/orgChart1"/>
    <dgm:cxn modelId="{6641D924-9979-4F2E-88DD-4602AC71DB67}" type="presParOf" srcId="{F889F7A2-26B2-41FB-BD29-45D4780EFB49}" destId="{18E1DF92-4307-4B68-82DF-D5AF5EA7AF35}" srcOrd="0" destOrd="0" presId="urn:microsoft.com/office/officeart/2005/8/layout/orgChart1"/>
    <dgm:cxn modelId="{09BBA414-94E8-4A1B-8F2F-A216D383BBE1}" type="presParOf" srcId="{18E1DF92-4307-4B68-82DF-D5AF5EA7AF35}" destId="{6EED7B20-C137-4743-B7AD-08BD04A9A7C2}" srcOrd="0" destOrd="0" presId="urn:microsoft.com/office/officeart/2005/8/layout/orgChart1"/>
    <dgm:cxn modelId="{941DB12A-1AA2-47DE-A228-7187360E8A16}" type="presParOf" srcId="{18E1DF92-4307-4B68-82DF-D5AF5EA7AF35}" destId="{29A03505-0F09-41C8-9009-CC81A37D6C4F}" srcOrd="1" destOrd="0" presId="urn:microsoft.com/office/officeart/2005/8/layout/orgChart1"/>
    <dgm:cxn modelId="{2409D057-E446-4366-B46F-91672DC53F64}" type="presParOf" srcId="{F889F7A2-26B2-41FB-BD29-45D4780EFB49}" destId="{0629BE93-6D63-4AEB-B827-4CBE58BB83EE}" srcOrd="1" destOrd="0" presId="urn:microsoft.com/office/officeart/2005/8/layout/orgChart1"/>
    <dgm:cxn modelId="{14AC5A33-F3A5-47BB-9C57-283A475BC2A5}" type="presParOf" srcId="{0629BE93-6D63-4AEB-B827-4CBE58BB83EE}" destId="{5FAE5985-E505-4901-B670-84BB920F8AEB}" srcOrd="0" destOrd="0" presId="urn:microsoft.com/office/officeart/2005/8/layout/orgChart1"/>
    <dgm:cxn modelId="{8FDEFB3B-532C-4B69-874B-EAF0E220885A}" type="presParOf" srcId="{0629BE93-6D63-4AEB-B827-4CBE58BB83EE}" destId="{9A1F6DCA-3118-40A6-890C-C91E89FA2C23}" srcOrd="1" destOrd="0" presId="urn:microsoft.com/office/officeart/2005/8/layout/orgChart1"/>
    <dgm:cxn modelId="{16A18745-5B45-4F4B-BB8F-C6972A242016}" type="presParOf" srcId="{9A1F6DCA-3118-40A6-890C-C91E89FA2C23}" destId="{3AEC6870-686C-4AEA-865C-F59CE8C30EF0}" srcOrd="0" destOrd="0" presId="urn:microsoft.com/office/officeart/2005/8/layout/orgChart1"/>
    <dgm:cxn modelId="{BFEC9D8E-971E-431D-8A14-56FF83A4F62A}" type="presParOf" srcId="{3AEC6870-686C-4AEA-865C-F59CE8C30EF0}" destId="{DCB25709-137A-4456-99E5-683E555A80A9}" srcOrd="0" destOrd="0" presId="urn:microsoft.com/office/officeart/2005/8/layout/orgChart1"/>
    <dgm:cxn modelId="{7F11C6F7-1CF8-46AD-9A72-E7E178B3746B}" type="presParOf" srcId="{3AEC6870-686C-4AEA-865C-F59CE8C30EF0}" destId="{41A35887-BC02-4764-A918-77C8766B1065}" srcOrd="1" destOrd="0" presId="urn:microsoft.com/office/officeart/2005/8/layout/orgChart1"/>
    <dgm:cxn modelId="{0FDA1553-7A52-49C7-BEF9-9001D4A51646}" type="presParOf" srcId="{9A1F6DCA-3118-40A6-890C-C91E89FA2C23}" destId="{40CB4A44-6F9E-481E-8596-9F527997B310}" srcOrd="1" destOrd="0" presId="urn:microsoft.com/office/officeart/2005/8/layout/orgChart1"/>
    <dgm:cxn modelId="{120D9D0E-3F28-4102-B782-AA899D720466}" type="presParOf" srcId="{40CB4A44-6F9E-481E-8596-9F527997B310}" destId="{EBC9274E-02CA-403D-A205-818C8ED2238A}" srcOrd="0" destOrd="0" presId="urn:microsoft.com/office/officeart/2005/8/layout/orgChart1"/>
    <dgm:cxn modelId="{3BF17F72-7E72-4EFA-9E82-7972E58D4612}" type="presParOf" srcId="{40CB4A44-6F9E-481E-8596-9F527997B310}" destId="{689347B0-FDBA-4AB2-81B8-BCA713CD7851}" srcOrd="1" destOrd="0" presId="urn:microsoft.com/office/officeart/2005/8/layout/orgChart1"/>
    <dgm:cxn modelId="{AEDD40C9-CB8B-49C0-AF6B-69BDE51649A2}" type="presParOf" srcId="{689347B0-FDBA-4AB2-81B8-BCA713CD7851}" destId="{528475B0-6F73-4A65-8E50-39677AE9422A}" srcOrd="0" destOrd="0" presId="urn:microsoft.com/office/officeart/2005/8/layout/orgChart1"/>
    <dgm:cxn modelId="{469C48CD-D550-4578-9594-72F4304C8121}" type="presParOf" srcId="{528475B0-6F73-4A65-8E50-39677AE9422A}" destId="{4C005D37-D1F2-4E2B-BCFE-F4A059E4E0BA}" srcOrd="0" destOrd="0" presId="urn:microsoft.com/office/officeart/2005/8/layout/orgChart1"/>
    <dgm:cxn modelId="{22412055-FE1C-4399-BB0A-FEE33C99B5BD}" type="presParOf" srcId="{528475B0-6F73-4A65-8E50-39677AE9422A}" destId="{BBBF24F1-3351-465E-9BE4-CF06A9F42146}" srcOrd="1" destOrd="0" presId="urn:microsoft.com/office/officeart/2005/8/layout/orgChart1"/>
    <dgm:cxn modelId="{FA0C235A-A732-4172-BE1A-D1A035B9E57C}" type="presParOf" srcId="{689347B0-FDBA-4AB2-81B8-BCA713CD7851}" destId="{7B3AB5E4-3012-4189-93B1-FD9DCD213A16}" srcOrd="1" destOrd="0" presId="urn:microsoft.com/office/officeart/2005/8/layout/orgChart1"/>
    <dgm:cxn modelId="{79334772-B57E-468A-84F5-49FFFA3B8F19}" type="presParOf" srcId="{689347B0-FDBA-4AB2-81B8-BCA713CD7851}" destId="{0B22970B-F4C5-4E2B-A646-64A158C08FCF}" srcOrd="2" destOrd="0" presId="urn:microsoft.com/office/officeart/2005/8/layout/orgChart1"/>
    <dgm:cxn modelId="{B177A09D-B5CB-4641-9226-093B08C39E22}" type="presParOf" srcId="{0B22970B-F4C5-4E2B-A646-64A158C08FCF}" destId="{E2F174E4-AFBC-4BAA-95C1-E10B6EA2DD60}" srcOrd="0" destOrd="0" presId="urn:microsoft.com/office/officeart/2005/8/layout/orgChart1"/>
    <dgm:cxn modelId="{0505EC03-A9C4-428E-8868-66670360D635}" type="presParOf" srcId="{0B22970B-F4C5-4E2B-A646-64A158C08FCF}" destId="{40F47FB6-27A6-4626-9743-97FDAB9A4D42}" srcOrd="1" destOrd="0" presId="urn:microsoft.com/office/officeart/2005/8/layout/orgChart1"/>
    <dgm:cxn modelId="{645D1C8C-52BE-4445-9B12-7EF719ECB467}" type="presParOf" srcId="{40F47FB6-27A6-4626-9743-97FDAB9A4D42}" destId="{A1CC59CC-F2B4-4BDD-86BA-EF52FB944414}" srcOrd="0" destOrd="0" presId="urn:microsoft.com/office/officeart/2005/8/layout/orgChart1"/>
    <dgm:cxn modelId="{101E0E8D-4194-4270-AE0A-DD293E936BD7}" type="presParOf" srcId="{A1CC59CC-F2B4-4BDD-86BA-EF52FB944414}" destId="{13ADE5B2-CC98-4F44-BCE9-876E119614D1}" srcOrd="0" destOrd="0" presId="urn:microsoft.com/office/officeart/2005/8/layout/orgChart1"/>
    <dgm:cxn modelId="{E1A02858-4D40-49BE-B933-D954B3781561}" type="presParOf" srcId="{A1CC59CC-F2B4-4BDD-86BA-EF52FB944414}" destId="{C6CB644B-FE17-49E2-9A9C-7571D0BA8F51}" srcOrd="1" destOrd="0" presId="urn:microsoft.com/office/officeart/2005/8/layout/orgChart1"/>
    <dgm:cxn modelId="{7E8E7F14-BA57-4B9D-BFB1-65F55ECFB87E}" type="presParOf" srcId="{40F47FB6-27A6-4626-9743-97FDAB9A4D42}" destId="{6B5E735B-EBFA-4788-A46A-EEC5C1EB2BC1}" srcOrd="1" destOrd="0" presId="urn:microsoft.com/office/officeart/2005/8/layout/orgChart1"/>
    <dgm:cxn modelId="{946272A1-BD00-4975-99F8-89B34359F598}" type="presParOf" srcId="{40F47FB6-27A6-4626-9743-97FDAB9A4D42}" destId="{21A2B0B7-D5E1-49CC-A215-AD197D8BFD09}" srcOrd="2" destOrd="0" presId="urn:microsoft.com/office/officeart/2005/8/layout/orgChart1"/>
    <dgm:cxn modelId="{DD0043F0-861E-46F1-AB6F-C7E336544B18}" type="presParOf" srcId="{0B22970B-F4C5-4E2B-A646-64A158C08FCF}" destId="{4FC15B30-9D94-4670-BAA7-462DE2ECD2C2}" srcOrd="2" destOrd="0" presId="urn:microsoft.com/office/officeart/2005/8/layout/orgChart1"/>
    <dgm:cxn modelId="{8A417C73-0C0C-4CD4-BCFF-D86E98A7AE39}" type="presParOf" srcId="{0B22970B-F4C5-4E2B-A646-64A158C08FCF}" destId="{8F2969EE-5785-42AC-B507-719CD01D6CAF}" srcOrd="3" destOrd="0" presId="urn:microsoft.com/office/officeart/2005/8/layout/orgChart1"/>
    <dgm:cxn modelId="{692CC989-8EB0-41A1-B7FD-2C58F69C9153}" type="presParOf" srcId="{8F2969EE-5785-42AC-B507-719CD01D6CAF}" destId="{C7EAE5C7-F55F-4115-A965-F8874A51B182}" srcOrd="0" destOrd="0" presId="urn:microsoft.com/office/officeart/2005/8/layout/orgChart1"/>
    <dgm:cxn modelId="{08143487-468F-47DA-A64D-633C369D1AB4}" type="presParOf" srcId="{C7EAE5C7-F55F-4115-A965-F8874A51B182}" destId="{DF828B20-AE22-4041-A580-614BD13879E0}" srcOrd="0" destOrd="0" presId="urn:microsoft.com/office/officeart/2005/8/layout/orgChart1"/>
    <dgm:cxn modelId="{7923172D-8B35-44EB-B24A-EF15DE4AB607}" type="presParOf" srcId="{C7EAE5C7-F55F-4115-A965-F8874A51B182}" destId="{49592B6B-E970-4458-833D-88F15B127F08}" srcOrd="1" destOrd="0" presId="urn:microsoft.com/office/officeart/2005/8/layout/orgChart1"/>
    <dgm:cxn modelId="{29CBCD61-3B1E-47CC-ABBA-940B95AEDBFB}" type="presParOf" srcId="{8F2969EE-5785-42AC-B507-719CD01D6CAF}" destId="{B08299A8-DA1E-4A5D-8EE5-830377EF7FD9}" srcOrd="1" destOrd="0" presId="urn:microsoft.com/office/officeart/2005/8/layout/orgChart1"/>
    <dgm:cxn modelId="{546DA51C-7E84-4383-9659-CE0367E94589}" type="presParOf" srcId="{8F2969EE-5785-42AC-B507-719CD01D6CAF}" destId="{637BA12D-A7D4-42CD-977D-3098C3571B37}" srcOrd="2" destOrd="0" presId="urn:microsoft.com/office/officeart/2005/8/layout/orgChart1"/>
    <dgm:cxn modelId="{2271FBB8-F485-443D-87A7-C10DD93AAD7C}" type="presParOf" srcId="{0B22970B-F4C5-4E2B-A646-64A158C08FCF}" destId="{870763F5-3363-427B-B673-33807ADAC833}" srcOrd="4" destOrd="0" presId="urn:microsoft.com/office/officeart/2005/8/layout/orgChart1"/>
    <dgm:cxn modelId="{B08658D8-F187-421E-9E2E-C13A13B4CAE1}" type="presParOf" srcId="{0B22970B-F4C5-4E2B-A646-64A158C08FCF}" destId="{D351D4E9-CFB9-4D4B-9D20-6E866834C8A3}" srcOrd="5" destOrd="0" presId="urn:microsoft.com/office/officeart/2005/8/layout/orgChart1"/>
    <dgm:cxn modelId="{F8D13AC0-A606-4F08-8F58-F05EBE64076A}" type="presParOf" srcId="{D351D4E9-CFB9-4D4B-9D20-6E866834C8A3}" destId="{B110A79C-9887-4370-A136-6763A159AC0B}" srcOrd="0" destOrd="0" presId="urn:microsoft.com/office/officeart/2005/8/layout/orgChart1"/>
    <dgm:cxn modelId="{F36CD40F-28A4-44A5-A36E-AA7F835AB027}" type="presParOf" srcId="{B110A79C-9887-4370-A136-6763A159AC0B}" destId="{B07E7B09-4A95-4064-96AC-C4521BCA0204}" srcOrd="0" destOrd="0" presId="urn:microsoft.com/office/officeart/2005/8/layout/orgChart1"/>
    <dgm:cxn modelId="{BA1B1CDE-5166-4BBE-9ED8-F79B923FB9EB}" type="presParOf" srcId="{B110A79C-9887-4370-A136-6763A159AC0B}" destId="{1257187D-2C1D-4510-BF06-2316268AABE6}" srcOrd="1" destOrd="0" presId="urn:microsoft.com/office/officeart/2005/8/layout/orgChart1"/>
    <dgm:cxn modelId="{2D2ECA74-286C-4298-992D-4C11201C0FE8}" type="presParOf" srcId="{D351D4E9-CFB9-4D4B-9D20-6E866834C8A3}" destId="{FADA21C9-10B0-42C1-B256-C034D34183CF}" srcOrd="1" destOrd="0" presId="urn:microsoft.com/office/officeart/2005/8/layout/orgChart1"/>
    <dgm:cxn modelId="{5F7E2A3E-2D51-40FB-A5FB-BE2DCE7FB6B6}" type="presParOf" srcId="{D351D4E9-CFB9-4D4B-9D20-6E866834C8A3}" destId="{B803FF4F-5DA2-4795-92B0-10F2AFBF866F}" srcOrd="2" destOrd="0" presId="urn:microsoft.com/office/officeart/2005/8/layout/orgChart1"/>
    <dgm:cxn modelId="{DDE0778E-5283-4B6D-B785-8C14516C89B5}" type="presParOf" srcId="{0B22970B-F4C5-4E2B-A646-64A158C08FCF}" destId="{E0FDF24E-2A27-4917-AE3C-8E71B28FDD69}" srcOrd="6" destOrd="0" presId="urn:microsoft.com/office/officeart/2005/8/layout/orgChart1"/>
    <dgm:cxn modelId="{1A15DD3B-9B76-4F03-B935-DC349AB77C3C}" type="presParOf" srcId="{0B22970B-F4C5-4E2B-A646-64A158C08FCF}" destId="{45CA9583-62FA-42F4-A1CE-FA16DA533CD6}" srcOrd="7" destOrd="0" presId="urn:microsoft.com/office/officeart/2005/8/layout/orgChart1"/>
    <dgm:cxn modelId="{74C2E5CB-9D9C-4C35-A98A-83A0096C09DF}" type="presParOf" srcId="{45CA9583-62FA-42F4-A1CE-FA16DA533CD6}" destId="{C2C9CB22-F35C-41E4-BD28-ED475C008E85}" srcOrd="0" destOrd="0" presId="urn:microsoft.com/office/officeart/2005/8/layout/orgChart1"/>
    <dgm:cxn modelId="{F83AD9CA-5439-4957-8A29-E0E97A4CB8E6}" type="presParOf" srcId="{C2C9CB22-F35C-41E4-BD28-ED475C008E85}" destId="{561D3F52-728A-462C-A274-DF47D4938B33}" srcOrd="0" destOrd="0" presId="urn:microsoft.com/office/officeart/2005/8/layout/orgChart1"/>
    <dgm:cxn modelId="{831D97D0-83DF-4C1D-9A99-21C158D8C65E}" type="presParOf" srcId="{C2C9CB22-F35C-41E4-BD28-ED475C008E85}" destId="{3B95F653-1C48-4A1F-A907-CD82E0AA2A1D}" srcOrd="1" destOrd="0" presId="urn:microsoft.com/office/officeart/2005/8/layout/orgChart1"/>
    <dgm:cxn modelId="{6B9E50D3-D41C-4EDA-81AE-A942EEAFFC3C}" type="presParOf" srcId="{45CA9583-62FA-42F4-A1CE-FA16DA533CD6}" destId="{EDBE328C-15EE-4DBF-BA2F-9367178A0424}" srcOrd="1" destOrd="0" presId="urn:microsoft.com/office/officeart/2005/8/layout/orgChart1"/>
    <dgm:cxn modelId="{6C503C31-97FA-4D7A-AFDD-974C6181ACFC}" type="presParOf" srcId="{45CA9583-62FA-42F4-A1CE-FA16DA533CD6}" destId="{983ECFE8-866E-49EB-B6CE-08F4CC01426D}" srcOrd="2" destOrd="0" presId="urn:microsoft.com/office/officeart/2005/8/layout/orgChart1"/>
    <dgm:cxn modelId="{D8DD6E20-7B5B-4B8B-8EBA-D50BD93799D3}" type="presParOf" srcId="{9A1F6DCA-3118-40A6-890C-C91E89FA2C23}" destId="{67A22997-C956-41FF-B187-095F304E5FB0}" srcOrd="2" destOrd="0" presId="urn:microsoft.com/office/officeart/2005/8/layout/orgChart1"/>
    <dgm:cxn modelId="{9F118BCC-57B5-425C-B92A-CAC7878D5F8F}" type="presParOf" srcId="{F889F7A2-26B2-41FB-BD29-45D4780EFB49}" destId="{E00BD350-E989-48AD-85A9-EE71E55BE6A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DF24E-2A27-4917-AE3C-8E71B28FDD69}">
      <dsp:nvSpPr>
        <dsp:cNvPr id="0" name=""/>
        <dsp:cNvSpPr/>
      </dsp:nvSpPr>
      <dsp:spPr>
        <a:xfrm>
          <a:off x="4506134" y="2340367"/>
          <a:ext cx="751088" cy="2166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6474"/>
              </a:lnTo>
              <a:lnTo>
                <a:pt x="751088" y="2166474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0763F5-3363-427B-B673-33807ADAC833}">
      <dsp:nvSpPr>
        <dsp:cNvPr id="0" name=""/>
        <dsp:cNvSpPr/>
      </dsp:nvSpPr>
      <dsp:spPr>
        <a:xfrm>
          <a:off x="3964123" y="2340367"/>
          <a:ext cx="542010" cy="2164077"/>
        </a:xfrm>
        <a:custGeom>
          <a:avLst/>
          <a:gdLst/>
          <a:ahLst/>
          <a:cxnLst/>
          <a:rect l="0" t="0" r="0" b="0"/>
          <a:pathLst>
            <a:path>
              <a:moveTo>
                <a:pt x="542010" y="0"/>
              </a:moveTo>
              <a:lnTo>
                <a:pt x="542010" y="2164077"/>
              </a:lnTo>
              <a:lnTo>
                <a:pt x="0" y="2164077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15B30-9D94-4670-BAA7-462DE2ECD2C2}">
      <dsp:nvSpPr>
        <dsp:cNvPr id="0" name=""/>
        <dsp:cNvSpPr/>
      </dsp:nvSpPr>
      <dsp:spPr>
        <a:xfrm>
          <a:off x="4506134" y="2340367"/>
          <a:ext cx="751658" cy="809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699"/>
              </a:lnTo>
              <a:lnTo>
                <a:pt x="751658" y="809699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174E4-AFBC-4BAA-95C1-E10B6EA2DD60}">
      <dsp:nvSpPr>
        <dsp:cNvPr id="0" name=""/>
        <dsp:cNvSpPr/>
      </dsp:nvSpPr>
      <dsp:spPr>
        <a:xfrm>
          <a:off x="4003583" y="2340367"/>
          <a:ext cx="502551" cy="809699"/>
        </a:xfrm>
        <a:custGeom>
          <a:avLst/>
          <a:gdLst/>
          <a:ahLst/>
          <a:cxnLst/>
          <a:rect l="0" t="0" r="0" b="0"/>
          <a:pathLst>
            <a:path>
              <a:moveTo>
                <a:pt x="502551" y="0"/>
              </a:moveTo>
              <a:lnTo>
                <a:pt x="502551" y="809699"/>
              </a:lnTo>
              <a:lnTo>
                <a:pt x="0" y="809699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9274E-02CA-403D-A205-818C8ED2238A}">
      <dsp:nvSpPr>
        <dsp:cNvPr id="0" name=""/>
        <dsp:cNvSpPr/>
      </dsp:nvSpPr>
      <dsp:spPr>
        <a:xfrm>
          <a:off x="4460414" y="2284630"/>
          <a:ext cx="91440" cy="127078"/>
        </a:xfrm>
        <a:custGeom>
          <a:avLst/>
          <a:gdLst/>
          <a:ahLst/>
          <a:cxnLst/>
          <a:rect l="0" t="0" r="0" b="0"/>
          <a:pathLst>
            <a:path>
              <a:moveTo>
                <a:pt x="47651" y="127078"/>
              </a:moveTo>
              <a:lnTo>
                <a:pt x="45720" y="0"/>
              </a:lnTo>
            </a:path>
          </a:pathLst>
        </a:custGeom>
        <a:noFill/>
        <a:ln w="9525" cap="flat" cmpd="sng" algn="ctr">
          <a:solidFill>
            <a:schemeClr val="accent5">
              <a:shade val="60000"/>
              <a:satMod val="300000"/>
            </a:schemeClr>
          </a:solidFill>
          <a:prstDash val="solid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5FAE5985-E505-4901-B670-84BB920F8AEB}">
      <dsp:nvSpPr>
        <dsp:cNvPr id="0" name=""/>
        <dsp:cNvSpPr/>
      </dsp:nvSpPr>
      <dsp:spPr>
        <a:xfrm>
          <a:off x="4462346" y="1166081"/>
          <a:ext cx="91440" cy="4539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3908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D7B20-C137-4743-B7AD-08BD04A9A7C2}">
      <dsp:nvSpPr>
        <dsp:cNvPr id="0" name=""/>
        <dsp:cNvSpPr/>
      </dsp:nvSpPr>
      <dsp:spPr>
        <a:xfrm>
          <a:off x="2559685" y="374362"/>
          <a:ext cx="3896762" cy="7917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 </a:t>
          </a:r>
          <a:r>
            <a:rPr lang="th-TH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กระบวนการผลิตกำลังพลต่ำกว่าชั้นสัญญาบัตร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sp:txBody>
      <dsp:txXfrm>
        <a:off x="2559685" y="374362"/>
        <a:ext cx="3896762" cy="791719"/>
      </dsp:txXfrm>
    </dsp:sp>
    <dsp:sp modelId="{DCB25709-137A-4456-99E5-683E555A80A9}">
      <dsp:nvSpPr>
        <dsp:cNvPr id="0" name=""/>
        <dsp:cNvSpPr/>
      </dsp:nvSpPr>
      <dsp:spPr>
        <a:xfrm>
          <a:off x="1965041" y="1619990"/>
          <a:ext cx="5086051" cy="791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 </a:t>
          </a:r>
          <a:r>
            <a:rPr lang="th-TH" sz="18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กระบวนการผลิตทหารกองประจำการ</a:t>
          </a:r>
          <a:endParaRPr lang="en-US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sp:txBody>
      <dsp:txXfrm>
        <a:off x="1965041" y="1619990"/>
        <a:ext cx="5086051" cy="791719"/>
      </dsp:txXfrm>
    </dsp:sp>
    <dsp:sp modelId="{4C005D37-D1F2-4E2B-BCFE-F4A059E4E0BA}">
      <dsp:nvSpPr>
        <dsp:cNvPr id="0" name=""/>
        <dsp:cNvSpPr/>
      </dsp:nvSpPr>
      <dsp:spPr>
        <a:xfrm>
          <a:off x="2963668" y="2284630"/>
          <a:ext cx="3084933" cy="55737"/>
        </a:xfrm>
        <a:prstGeom prst="rect">
          <a:avLst/>
        </a:prstGeom>
        <a:noFill/>
        <a:ln w="19050" cap="flat" cmpd="sng" algn="ctr">
          <a:noFill/>
          <a:prstDash val="solid"/>
        </a:ln>
        <a:effectLst>
          <a:glow rad="63500">
            <a:schemeClr val="accent6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sp:txBody>
      <dsp:txXfrm>
        <a:off x="2963668" y="2284630"/>
        <a:ext cx="3084933" cy="55737"/>
      </dsp:txXfrm>
    </dsp:sp>
    <dsp:sp modelId="{13ADE5B2-CC98-4F44-BCE9-876E119614D1}">
      <dsp:nvSpPr>
        <dsp:cNvPr id="0" name=""/>
        <dsp:cNvSpPr/>
      </dsp:nvSpPr>
      <dsp:spPr>
        <a:xfrm>
          <a:off x="436888" y="2639138"/>
          <a:ext cx="3566694" cy="1021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628650" algn="l"/>
            </a:tabLs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CP1.2.1 </a:t>
          </a:r>
          <a:r>
            <a:rPr lang="th-TH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กระบวนการรับทหารกองประจำการ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sp:txBody>
      <dsp:txXfrm>
        <a:off x="436888" y="2639138"/>
        <a:ext cx="3566694" cy="1021856"/>
      </dsp:txXfrm>
    </dsp:sp>
    <dsp:sp modelId="{DF828B20-AE22-4041-A580-614BD13879E0}">
      <dsp:nvSpPr>
        <dsp:cNvPr id="0" name=""/>
        <dsp:cNvSpPr/>
      </dsp:nvSpPr>
      <dsp:spPr>
        <a:xfrm>
          <a:off x="5257793" y="2639138"/>
          <a:ext cx="3389761" cy="1021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CP1.2.2 </a:t>
          </a:r>
          <a:r>
            <a:rPr lang="th-TH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กระบวนการจัดการฝึกอบรม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sp:txBody>
      <dsp:txXfrm>
        <a:off x="5257793" y="2639138"/>
        <a:ext cx="3389761" cy="1021856"/>
      </dsp:txXfrm>
    </dsp:sp>
    <dsp:sp modelId="{B07E7B09-4A95-4064-96AC-C4521BCA0204}">
      <dsp:nvSpPr>
        <dsp:cNvPr id="0" name=""/>
        <dsp:cNvSpPr/>
      </dsp:nvSpPr>
      <dsp:spPr>
        <a:xfrm>
          <a:off x="436888" y="3993516"/>
          <a:ext cx="3527235" cy="1021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CP1.2.3 </a:t>
          </a:r>
          <a:r>
            <a:rPr lang="th-TH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กระบวนการวัดและประเมินผลการฝึกอบรม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sp:txBody>
      <dsp:txXfrm>
        <a:off x="436888" y="3993516"/>
        <a:ext cx="3527235" cy="1021856"/>
      </dsp:txXfrm>
    </dsp:sp>
    <dsp:sp modelId="{561D3F52-728A-462C-A274-DF47D4938B33}">
      <dsp:nvSpPr>
        <dsp:cNvPr id="0" name=""/>
        <dsp:cNvSpPr/>
      </dsp:nvSpPr>
      <dsp:spPr>
        <a:xfrm>
          <a:off x="5257222" y="3995913"/>
          <a:ext cx="3349130" cy="1021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CP1.2.4 </a:t>
          </a:r>
          <a:r>
            <a:rPr lang="th-TH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กระบวนการส่งมอบทหารกองประจำการให้กันหน่วยต่างๆ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itchFamily="34" charset="-34"/>
            <a:cs typeface="TH SarabunPSK" pitchFamily="34" charset="-34"/>
          </a:endParaRPr>
        </a:p>
      </dsp:txBody>
      <dsp:txXfrm>
        <a:off x="5257222" y="3995913"/>
        <a:ext cx="3349130" cy="1021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F3A79-0C15-4434-BE65-9A57D238C5A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AE097-C2CB-4E4B-886F-D337EE0182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07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5BE1C-E020-49AE-A45E-3D1788A3A7FF}" type="datetimeFigureOut">
              <a:rPr lang="th-TH" smtClean="0"/>
              <a:pPr/>
              <a:t>26/03/60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B4AEF-A2F1-4476-A9A7-E5930394DCB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068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B4AEF-A2F1-4476-A9A7-E5930394DCBA}" type="slidenum">
              <a:rPr lang="th-TH" smtClean="0"/>
              <a:pPr/>
              <a:t>20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6105527" y="0"/>
            <a:ext cx="3038475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429064" y="2503170"/>
            <a:ext cx="6480048" cy="172593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433050" y="1158609"/>
            <a:ext cx="6480048" cy="131445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รูปแบบอิสระ 8"/>
          <p:cNvSpPr>
            <a:spLocks/>
          </p:cNvSpPr>
          <p:nvPr/>
        </p:nvSpPr>
        <p:spPr bwMode="auto">
          <a:xfrm>
            <a:off x="6105527" y="0"/>
            <a:ext cx="3038475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2687878"/>
            <a:ext cx="6629400" cy="1369772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85800" y="1864351"/>
            <a:ext cx="6629400" cy="800016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4114800"/>
            <a:ext cx="4040188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7" y="4114800"/>
            <a:ext cx="4041775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1137685"/>
            <a:ext cx="4040188" cy="2956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7" y="1137685"/>
            <a:ext cx="4041775" cy="2956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8" name="ตัวยึดหมายเลขภาพนิ่ง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ตัวยึดท้ายกระดา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85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156448" y="4816548"/>
            <a:ext cx="762000" cy="273844"/>
          </a:xfrm>
        </p:spPr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065628" y="764931"/>
            <a:ext cx="4114800" cy="30861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1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4816548"/>
            <a:ext cx="2133600" cy="273844"/>
          </a:xfrm>
        </p:spPr>
        <p:txBody>
          <a:bodyPr/>
          <a:lstStyle/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รูปแบบอิสระ 11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รูปแบบอิสระ 15"/>
          <p:cNvSpPr>
            <a:spLocks/>
          </p:cNvSpPr>
          <p:nvPr/>
        </p:nvSpPr>
        <p:spPr bwMode="auto">
          <a:xfrm>
            <a:off x="7315200" y="0"/>
            <a:ext cx="1828800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4816548"/>
            <a:ext cx="2133600" cy="273844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C5A7DD9-EAFB-49D8-B66D-A20160D011D0}" type="datetimeFigureOut">
              <a:rPr lang="en-US" smtClean="0"/>
              <a:pPr/>
              <a:t>3/26/2017</a:t>
            </a:fld>
            <a:endParaRPr lang="en-US" dirty="0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3124200" y="4816548"/>
            <a:ext cx="2895600" cy="273844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8153400" y="4816548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D483B03-A4AD-48EF-8A5E-97A893292B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SS\Desktop\รูป บก.ศูนย์ฝึก\0H0A7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6765" t="12482" r="41248" b="10885"/>
          <a:stretch>
            <a:fillRect/>
          </a:stretch>
        </p:blipFill>
        <p:spPr bwMode="auto">
          <a:xfrm>
            <a:off x="434612" y="57150"/>
            <a:ext cx="38862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25459" t="12772" r="39943" b="5951"/>
          <a:stretch>
            <a:fillRect/>
          </a:stretch>
        </p:blipFill>
        <p:spPr bwMode="auto">
          <a:xfrm>
            <a:off x="4549412" y="57150"/>
            <a:ext cx="3908788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408" y="1844754"/>
            <a:ext cx="260039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6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กศษ.ศฝท.</a:t>
            </a:r>
            <a:endParaRPr lang="th-TH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9370" t="11198" r="24451" b="8594"/>
          <a:stretch>
            <a:fillRect/>
          </a:stretch>
        </p:blipFill>
        <p:spPr bwMode="auto">
          <a:xfrm>
            <a:off x="76200" y="209550"/>
            <a:ext cx="4495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9590" t="10417" r="24817" b="6250"/>
          <a:stretch>
            <a:fillRect/>
          </a:stretch>
        </p:blipFill>
        <p:spPr bwMode="auto">
          <a:xfrm>
            <a:off x="4648200" y="209550"/>
            <a:ext cx="434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1885950"/>
            <a:ext cx="2576346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6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กบก.ศฝท.</a:t>
            </a:r>
            <a:endParaRPr lang="th-TH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1334" t="11321" r="27540" b="5080"/>
          <a:stretch>
            <a:fillRect/>
          </a:stretch>
        </p:blipFill>
        <p:spPr bwMode="auto">
          <a:xfrm>
            <a:off x="152400" y="133350"/>
            <a:ext cx="44958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29104" t="18650" r="25853" b="10813"/>
          <a:stretch>
            <a:fillRect/>
          </a:stretch>
        </p:blipFill>
        <p:spPr bwMode="auto">
          <a:xfrm>
            <a:off x="4724400" y="133350"/>
            <a:ext cx="42672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2640" t="12482" r="30804" b="9144"/>
          <a:stretch>
            <a:fillRect/>
          </a:stretch>
        </p:blipFill>
        <p:spPr bwMode="auto">
          <a:xfrm>
            <a:off x="381000" y="133350"/>
            <a:ext cx="402747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27798" t="12482" r="26506" b="7402"/>
          <a:stretch>
            <a:fillRect/>
          </a:stretch>
        </p:blipFill>
        <p:spPr bwMode="auto">
          <a:xfrm>
            <a:off x="4572000" y="133350"/>
            <a:ext cx="403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2195" t="13643" r="36679" b="5080"/>
          <a:stretch>
            <a:fillRect/>
          </a:stretch>
        </p:blipFill>
        <p:spPr bwMode="auto">
          <a:xfrm>
            <a:off x="2514600" y="57150"/>
            <a:ext cx="46482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844754"/>
            <a:ext cx="4406976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แผนกแพทย์ </a:t>
            </a:r>
            <a:r>
              <a:rPr lang="th-TH" sz="6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ศฝท.</a:t>
            </a:r>
            <a:endParaRPr lang="th-TH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31334" t="12482" r="28845" b="5080"/>
          <a:stretch>
            <a:fillRect/>
          </a:stretch>
        </p:blipFill>
        <p:spPr bwMode="auto">
          <a:xfrm>
            <a:off x="152400" y="76200"/>
            <a:ext cx="4206294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 l="32640" t="10160" r="30804" b="5080"/>
          <a:stretch>
            <a:fillRect/>
          </a:stretch>
        </p:blipFill>
        <p:spPr bwMode="auto">
          <a:xfrm>
            <a:off x="4419600" y="76200"/>
            <a:ext cx="42672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3335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กิจกรรม</a:t>
            </a:r>
            <a:r>
              <a:rPr lang="th-TH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แลกเปลี่ยนเรียนรู้</a:t>
            </a:r>
            <a:endParaRPr lang="th-TH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4" name="Picture 3" descr="C:\Users\KSS\Desktop\รูป อภิภู\+++++มิถุนายน\อบรมKm\100CANON\รูป อบรม km 02-06-58\IMG_3285.jpg"/>
          <p:cNvPicPr>
            <a:picLocks noChangeAspect="1" noChangeArrowheads="1"/>
          </p:cNvPicPr>
          <p:nvPr/>
        </p:nvPicPr>
        <p:blipFill>
          <a:blip r:embed="rId2" cstate="print"/>
          <a:srcRect b="9034"/>
          <a:stretch>
            <a:fillRect/>
          </a:stretch>
        </p:blipFill>
        <p:spPr bwMode="auto">
          <a:xfrm>
            <a:off x="304800" y="895350"/>
            <a:ext cx="2442387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 descr="C:\Users\KSS\Desktop\รูป อภิภู\+++++มิถุนายน\อบรมKm\100CANON\รูป อบรม km 02-06-58\IMG_3292.jpg"/>
          <p:cNvPicPr>
            <a:picLocks noChangeAspect="1" noChangeArrowheads="1"/>
          </p:cNvPicPr>
          <p:nvPr/>
        </p:nvPicPr>
        <p:blipFill>
          <a:blip r:embed="rId3" cstate="print"/>
          <a:srcRect b="13202"/>
          <a:stretch>
            <a:fillRect/>
          </a:stretch>
        </p:blipFill>
        <p:spPr bwMode="auto">
          <a:xfrm>
            <a:off x="304800" y="2876550"/>
            <a:ext cx="24384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C:\Users\KSS\Desktop\รูป อภิภู\+++++มิถุนายน\อบรมKm\100CANON\รูป อบรม km 02-06-58\IMG_3297.jpg"/>
          <p:cNvPicPr>
            <a:picLocks noChangeAspect="1" noChangeArrowheads="1"/>
          </p:cNvPicPr>
          <p:nvPr/>
        </p:nvPicPr>
        <p:blipFill>
          <a:blip r:embed="rId4" cstate="print"/>
          <a:srcRect b="10309"/>
          <a:stretch>
            <a:fillRect/>
          </a:stretch>
        </p:blipFill>
        <p:spPr bwMode="auto">
          <a:xfrm>
            <a:off x="3048000" y="895350"/>
            <a:ext cx="2548395" cy="144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\\Kss60\jobnew\งานรอง สามารถ\ประชุม km\IMG_78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895350"/>
            <a:ext cx="2840832" cy="1447800"/>
          </a:xfrm>
          <a:prstGeom prst="rect">
            <a:avLst/>
          </a:prstGeom>
          <a:noFill/>
        </p:spPr>
      </p:pic>
      <p:pic>
        <p:nvPicPr>
          <p:cNvPr id="18" name="Picture 4" descr="\\Kss60\jobnew\งานรอง สามารถ\ประชุม km\IMG_7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876550"/>
            <a:ext cx="2590800" cy="1524000"/>
          </a:xfrm>
          <a:prstGeom prst="rect">
            <a:avLst/>
          </a:prstGeom>
          <a:noFill/>
        </p:spPr>
      </p:pic>
      <p:pic>
        <p:nvPicPr>
          <p:cNvPr id="19" name="Picture 5" descr="\\Kss60\jobnew\งานรอง สามารถ\ประชุม km\IMG_79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2876550"/>
            <a:ext cx="2895600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IMG_1559.JPG"/>
          <p:cNvPicPr/>
          <p:nvPr/>
        </p:nvPicPr>
        <p:blipFill>
          <a:blip r:embed="rId2" cstate="print"/>
          <a:srcRect l="3707" t="22121" r="4106" b="21515"/>
          <a:stretch>
            <a:fillRect/>
          </a:stretch>
        </p:blipFill>
        <p:spPr>
          <a:xfrm>
            <a:off x="6324602" y="1543051"/>
            <a:ext cx="2819401" cy="164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 descr="IMG_6105.JPG"/>
          <p:cNvPicPr>
            <a:picLocks noChangeAspect="1"/>
          </p:cNvPicPr>
          <p:nvPr/>
        </p:nvPicPr>
        <p:blipFill>
          <a:blip r:embed="rId3" cstate="print"/>
          <a:srcRect r="17433" b="7054"/>
          <a:stretch>
            <a:fillRect/>
          </a:stretch>
        </p:blipFill>
        <p:spPr>
          <a:xfrm>
            <a:off x="0" y="0"/>
            <a:ext cx="3657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 descr="IMG_75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1636661"/>
            <a:ext cx="3962400" cy="213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B:\Users\KSS\Desktop\Job New\งานรอง สามารถ\KM\1.เล่ม Best pratice\รูป\สอบทหารราบ\IMG_3660.JPG"/>
          <p:cNvPicPr>
            <a:picLocks noChangeAspect="1" noChangeArrowheads="1"/>
          </p:cNvPicPr>
          <p:nvPr/>
        </p:nvPicPr>
        <p:blipFill>
          <a:blip r:embed="rId5" cstate="print"/>
          <a:srcRect t="28395" b="27161"/>
          <a:stretch>
            <a:fillRect/>
          </a:stretch>
        </p:blipFill>
        <p:spPr bwMode="auto">
          <a:xfrm>
            <a:off x="0" y="3143250"/>
            <a:ext cx="9144000" cy="2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B:\Users\KSS\Desktop\Job New\งานรอง สามารถ\KM\รูปทำหน้าปก\IMG_81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" y="1828800"/>
            <a:ext cx="3573463" cy="178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371600" y="3028950"/>
            <a:ext cx="6781800" cy="400050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th-TH" sz="3200" b="1" dirty="0" smtClean="0">
                <a:solidFill>
                  <a:schemeClr val="accent3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“ให้การศึกษา อบรม ฝึก และปกครองทหารกองประจำการ”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1" name="Picture 3" descr="B:\Users\KSS\Desktop\Job New\งานรอง สามารถ\KM\รูปทำหน้าปก\IMG_55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7262" y="0"/>
            <a:ext cx="3106738" cy="1553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13" descr="IMG_3839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29000" y="31433"/>
            <a:ext cx="2971800" cy="151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81400" y="1314450"/>
            <a:ext cx="2286000" cy="62865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ภารกิจ</a:t>
            </a:r>
            <a:endParaRPr lang="en-US" sz="5400" b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Kss60\jobnew\งานรอง สามารถ\KM\ภาพประกอบกิจกรรม\กศษ\แผนก ปคส\13240634_1704379586489114_673939815721432839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38150"/>
            <a:ext cx="2590800" cy="1828800"/>
          </a:xfrm>
          <a:prstGeom prst="rect">
            <a:avLst/>
          </a:prstGeom>
          <a:noFill/>
        </p:spPr>
      </p:pic>
      <p:pic>
        <p:nvPicPr>
          <p:cNvPr id="9220" name="Picture 4" descr="\\Kss60\jobnew\งานรอง สามารถ\KM\ภาพประกอบกิจกรรม\กศษ\แผนกการเรือ\IMG_2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38150"/>
            <a:ext cx="2700000" cy="1800000"/>
          </a:xfrm>
          <a:prstGeom prst="rect">
            <a:avLst/>
          </a:prstGeom>
          <a:noFill/>
        </p:spPr>
      </p:pic>
      <p:pic>
        <p:nvPicPr>
          <p:cNvPr id="9221" name="Picture 5" descr="\\Kss60\jobnew\งานรอง สามารถ\KM\ภาพประกอบกิจกรรม\กศษ\แผนกข้อบังคับ\1467342285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5904" y="438150"/>
            <a:ext cx="2757096" cy="1828800"/>
          </a:xfrm>
          <a:prstGeom prst="rect">
            <a:avLst/>
          </a:prstGeom>
          <a:noFill/>
        </p:spPr>
      </p:pic>
      <p:pic>
        <p:nvPicPr>
          <p:cNvPr id="9222" name="Picture 6" descr="\\Kss60\jobnew\งานรอง สามารถ\KM\ภาพประกอบกิจกรรม\กศษ\แผนกตรวจ\2359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475695"/>
            <a:ext cx="4038600" cy="2534455"/>
          </a:xfrm>
          <a:prstGeom prst="rect">
            <a:avLst/>
          </a:prstGeom>
          <a:noFill/>
        </p:spPr>
      </p:pic>
      <p:pic>
        <p:nvPicPr>
          <p:cNvPr id="9" name="รูปภาพ 1" descr="D:\DATA_CENTER\01 รวมรูปภาพ\หมวดหมู่ภาพ (ดิบ)\Temp แหล่งภาพประกอบ\580529 (แพทย์) ประชุมแผนกฯ\11790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9700"/>
            <a:ext cx="4058337" cy="249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385" y="140553"/>
            <a:ext cx="215155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คลัง 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KM </a:t>
            </a:r>
            <a:endParaRPr lang="th-TH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19150"/>
            <a:ext cx="406072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คลัง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KM </a:t>
            </a:r>
            <a:r>
              <a:rPr lang="th-TH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th-TH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บก.ศฝท.</a:t>
            </a:r>
            <a:r>
              <a:rPr lang="th-TH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และ </a:t>
            </a:r>
            <a:r>
              <a:rPr lang="th-TH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นขต.ศฝท.</a:t>
            </a:r>
            <a:endParaRPr lang="th-TH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8" name="Picture 4" descr="\\Kss60\jobnew\งานรอง สามารถ\KM\ภาพประกอบกิจกรรม\รูปคลัง km\ตู้ KM ศฝท\IMG_3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276350"/>
            <a:ext cx="2438400" cy="1981200"/>
          </a:xfrm>
          <a:prstGeom prst="rect">
            <a:avLst/>
          </a:prstGeom>
          <a:noFill/>
        </p:spPr>
      </p:pic>
      <p:pic>
        <p:nvPicPr>
          <p:cNvPr id="6149" name="Picture 5" descr="\\Kss60\jobnew\งานรอง สามารถ\KM\ภาพประกอบกิจกรรม\รูปคลัง km\ตู้ KM ศฝท\IMG_3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76350"/>
            <a:ext cx="2514600" cy="1981200"/>
          </a:xfrm>
          <a:prstGeom prst="rect">
            <a:avLst/>
          </a:prstGeom>
          <a:noFill/>
        </p:spPr>
      </p:pic>
      <p:pic>
        <p:nvPicPr>
          <p:cNvPr id="2050" name="Picture 2" descr="\\Kss60\jobnew\งานรอง สามารถ\KM\ภาพประกอบกิจกรรม\รูปคลัง km\คลัง กนร\0H0A2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276350"/>
            <a:ext cx="2438400" cy="1981200"/>
          </a:xfrm>
          <a:prstGeom prst="rect">
            <a:avLst/>
          </a:prstGeom>
          <a:noFill/>
        </p:spPr>
      </p:pic>
      <p:pic>
        <p:nvPicPr>
          <p:cNvPr id="2051" name="Picture 3" descr="\\Kss60\jobnew\งานรอง สามารถ\KM\ภาพประกอบกิจกรรม\รูปคลัง km\คลัง กบก\0H0A2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333750"/>
            <a:ext cx="2447926" cy="1657350"/>
          </a:xfrm>
          <a:prstGeom prst="rect">
            <a:avLst/>
          </a:prstGeom>
          <a:noFill/>
        </p:spPr>
      </p:pic>
      <p:pic>
        <p:nvPicPr>
          <p:cNvPr id="2052" name="Picture 4" descr="\\Kss60\jobnew\งานรอง สามารถ\KM\ภาพประกอบกิจกรรม\รูปคลัง km\ตู้ KM แผนกแพทย์\IMG_36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333750"/>
            <a:ext cx="2438400" cy="1676400"/>
          </a:xfrm>
          <a:prstGeom prst="rect">
            <a:avLst/>
          </a:prstGeom>
          <a:noFill/>
        </p:spPr>
      </p:pic>
      <p:pic>
        <p:nvPicPr>
          <p:cNvPr id="2053" name="Picture 5" descr="\\Kss60\jobnew\งานรอง สามารถ\KM\ภาพประกอบกิจกรรม\รูปคลัง km\0H0A28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333750"/>
            <a:ext cx="2514600" cy="16764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073" y="489287"/>
            <a:ext cx="308610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Best </a:t>
            </a:r>
            <a:r>
              <a:rPr lang="en-US" sz="6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pratice</a:t>
            </a:r>
            <a:endParaRPr lang="th-TH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4038600" y="209550"/>
            <a:ext cx="3330561" cy="4648200"/>
            <a:chOff x="4419600" y="285750"/>
            <a:chExt cx="2949561" cy="4172203"/>
          </a:xfrm>
        </p:grpSpPr>
        <p:pic>
          <p:nvPicPr>
            <p:cNvPr id="6" name="Picture 2" descr="B:\Users\KSS\Desktop\Job New\งานรอง สามารถ\KM\1.เล่ม Best pratice\ปก\ปกหน้า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4419600" y="285750"/>
              <a:ext cx="2949561" cy="41722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4724400" y="2334220"/>
              <a:ext cx="2286000" cy="74589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0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การเพิ่มประสิทธิภาพ</a:t>
              </a:r>
            </a:p>
            <a:p>
              <a:pPr algn="ctr"/>
              <a:r>
                <a:rPr lang="th-TH" sz="1600" b="1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กระบวนการฝึกอบรม</a:t>
              </a:r>
            </a:p>
            <a:p>
              <a:pPr algn="ctr"/>
              <a:r>
                <a:rPr lang="th-TH" sz="1600" b="1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นักเรียน</a:t>
              </a:r>
              <a:r>
                <a:rPr lang="th-TH" sz="1600" b="1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พล</a:t>
              </a:r>
              <a:r>
                <a:rPr lang="th-TH" sz="1600" b="1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กองประจำการ</a:t>
              </a:r>
              <a:endParaRPr lang="th-TH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377" y="-171450"/>
            <a:ext cx="669285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ห้องเรียนรวมอเนกประสงค์ (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VDO)</a:t>
            </a:r>
            <a:endParaRPr lang="th-TH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3" name="Picture 3" descr="C:\Users\KSS2560\Downloads\16406643_259893087774463_731139790648601223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952750"/>
            <a:ext cx="3962400" cy="2114550"/>
          </a:xfrm>
          <a:prstGeom prst="rect">
            <a:avLst/>
          </a:prstGeom>
          <a:noFill/>
        </p:spPr>
      </p:pic>
      <p:pic>
        <p:nvPicPr>
          <p:cNvPr id="10244" name="Picture 4" descr="C:\Users\KSS2560\Downloads\16473628_261768720920233_1950623395347568273_n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636673"/>
            <a:ext cx="3962400" cy="2239877"/>
          </a:xfrm>
          <a:prstGeom prst="rect">
            <a:avLst/>
          </a:prstGeom>
          <a:noFill/>
        </p:spPr>
      </p:pic>
      <p:pic>
        <p:nvPicPr>
          <p:cNvPr id="10245" name="Picture 5" descr="C:\Users\KSS2560\Downloads\16602807_261768764253562_594459135739324647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1" y="666750"/>
            <a:ext cx="3962400" cy="2209800"/>
          </a:xfrm>
          <a:prstGeom prst="rect">
            <a:avLst/>
          </a:prstGeom>
          <a:noFill/>
        </p:spPr>
      </p:pic>
      <p:pic>
        <p:nvPicPr>
          <p:cNvPr id="10246" name="Picture 6" descr="C:\Users\KSS2560\Downloads\16388433_259893067774465_3193426657201450050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952750"/>
            <a:ext cx="3962400" cy="211455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85750"/>
            <a:ext cx="352211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ฝึกตี</a:t>
            </a:r>
            <a:r>
              <a:rPr lang="th-TH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กระเชียง</a:t>
            </a:r>
            <a:r>
              <a:rPr lang="th-TH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ใน ทะเล</a:t>
            </a:r>
          </a:p>
        </p:txBody>
      </p:sp>
      <p:pic>
        <p:nvPicPr>
          <p:cNvPr id="11266" name="Picture 2" descr="D:\All com 1\Data D คอม1\รูปกิจกรรมต่างๆ ประจำพลัด\ผลัดที่ 56-1\ฝึกตีกระเชียง รร.ชุมพลฯ 1-56\ตีกระเชียง 1-56 ภาพแต่งแล้ว\DSC_01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1" y="895350"/>
            <a:ext cx="2718881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D:\All com 1\Data D คอม1\รูปกิจกรรมต่างๆ ประจำพลัด\ผลัดที่ 56-1\ฝึกตีกระเชียง รร.ชุมพลฯ 1-56\ตีกระเชียง 1-56 ภาพแต่งแล้ว\IMG_2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895350"/>
            <a:ext cx="276225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1" name="Picture 7" descr="D:\All com 1\Data D คอม1\รูปกิจกรรมต่างๆ ประจำพลัด\ผลัดที่ 56-1\ฝึกตีกระเชียง รร.ชุมพลฯ 1-56\ตีกระเชียง 1-56 ภาพแต่งแล้ว\DSC_0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895350"/>
            <a:ext cx="286993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3" name="Picture 9" descr="D:\All com 1\Data D คอม1\รูปกิจกรรมต่างๆ ประจำพลัด\ผลัดที่ 56-1\ฝึกตีกระเชียง รร.ชุมพลฯ 1-56\ตีกระเชียง 1-56 ภาพแต่งแล้ว\DSC_0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2952750"/>
            <a:ext cx="2718881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6" name="Picture 12" descr="D:\All com 1\Data D คอม1\รูปกิจกรรมต่างๆ ประจำพลัด\ผลัดที่ 56-1\ฝึกตีกระเชียง รร.ชุมพลฯ 1-56\ตีกระเชียง 1-56 ภาพแต่งแล้ว\DSC_01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952750"/>
            <a:ext cx="28956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8" name="Picture 14" descr="D:\All com 1\Data D คอม1\รูปกิจกรรมต่างๆ ประจำพลัด\ผลัดที่ 56-1\ฝึกตีกระเชียง รร.ชุมพลฯ 1-56\ตีกระเชียง 1-56 ภาพแต่งแล้ว\DSC_01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1" y="2952750"/>
            <a:ext cx="2718881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19350"/>
            <a:ext cx="30480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3" descr="Z:\B00 รวมรูปภาพ\1.1.2559 ซ้อมรถชน\IMG_74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19350"/>
            <a:ext cx="2895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19350"/>
            <a:ext cx="29718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721073" y="1163419"/>
            <a:ext cx="309411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ฝึกซ้อม</a:t>
            </a:r>
            <a:r>
              <a:rPr lang="th-TH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เหตุโรคลมร้อน</a:t>
            </a:r>
            <a:endParaRPr lang="en-US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086" y="-19050"/>
            <a:ext cx="238719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KM 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blog</a:t>
            </a:r>
            <a:endParaRPr lang="th-TH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742950"/>
            <a:ext cx="5732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http://www.navy.mi.th/rtc/business/KM/public_html/index.html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 l="21542" t="7837" r="21665" b="10885"/>
          <a:stretch>
            <a:fillRect/>
          </a:stretch>
        </p:blipFill>
        <p:spPr bwMode="auto">
          <a:xfrm>
            <a:off x="228600" y="1200150"/>
            <a:ext cx="4953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 l="32368" t="24456" r="29770" b="26778"/>
          <a:stretch>
            <a:fillRect/>
          </a:stretch>
        </p:blipFill>
        <p:spPr bwMode="auto">
          <a:xfrm>
            <a:off x="5334000" y="120015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 l="33020" t="27939" r="12798" b="23295"/>
          <a:stretch>
            <a:fillRect/>
          </a:stretch>
        </p:blipFill>
        <p:spPr bwMode="auto">
          <a:xfrm>
            <a:off x="5334000" y="3105150"/>
            <a:ext cx="3505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850228" y="1943100"/>
            <a:ext cx="3017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จบการนำเสนอ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วิสัยทัศน์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ตัวยึดเนื้อหา 3" descr="Vision"/>
          <p:cNvPicPr>
            <a:picLocks noGrp="1"/>
          </p:cNvPicPr>
          <p:nvPr>
            <p:ph idx="1"/>
          </p:nvPr>
        </p:nvPicPr>
        <p:blipFill>
          <a:blip r:embed="rId2" cstate="print"/>
          <a:srcRect b="9157"/>
          <a:stretch>
            <a:fillRect/>
          </a:stretch>
        </p:blipFill>
        <p:spPr bwMode="auto">
          <a:xfrm>
            <a:off x="990602" y="1120379"/>
            <a:ext cx="7042525" cy="339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ไดอะแกรม 21"/>
          <p:cNvGraphicFramePr/>
          <p:nvPr>
            <p:extLst>
              <p:ext uri="{D42A27DB-BD31-4B8C-83A1-F6EECF244321}">
                <p14:modId xmlns:p14="http://schemas.microsoft.com/office/powerpoint/2010/main" val="1038769593"/>
              </p:ext>
            </p:extLst>
          </p:nvPr>
        </p:nvGraphicFramePr>
        <p:xfrm>
          <a:off x="76200" y="-171450"/>
          <a:ext cx="8839200" cy="5017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8546" y="1607657"/>
            <a:ext cx="7972054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การจัดทำแผนจัดการความรู้ของ </a:t>
            </a:r>
          </a:p>
          <a:p>
            <a:pPr algn="ctr"/>
            <a:r>
              <a:rPr lang="th-TH" sz="6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ศฝท.ยศ.ทร.</a:t>
            </a:r>
            <a:r>
              <a:rPr lang="th-TH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ประจำปี </a:t>
            </a:r>
            <a:r>
              <a:rPr lang="th-TH" sz="6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งป.</a:t>
            </a:r>
            <a:r>
              <a:rPr lang="th-TH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๒๕๖๐</a:t>
            </a:r>
            <a:endParaRPr lang="th-TH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SS2560\Documents\Scanned Documents\Image.jpg"/>
          <p:cNvPicPr>
            <a:picLocks noChangeAspect="1" noChangeArrowheads="1"/>
          </p:cNvPicPr>
          <p:nvPr/>
        </p:nvPicPr>
        <p:blipFill>
          <a:blip r:embed="rId2"/>
          <a:srcRect l="14445" t="10000" r="34444" b="8333"/>
          <a:stretch>
            <a:fillRect/>
          </a:stretch>
        </p:blipFill>
        <p:spPr bwMode="auto">
          <a:xfrm rot="5400000">
            <a:off x="2968905" y="-1921154"/>
            <a:ext cx="3143251" cy="892865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27499" y="124420"/>
            <a:ext cx="1008109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แต่งตั้ง</a:t>
            </a:r>
            <a:r>
              <a:rPr lang="th-TH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คณะกรรมการ</a:t>
            </a:r>
            <a:endParaRPr lang="th-TH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C:\Users\KSS2560\Documents\Scanned Documents\Image (2)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10606" t="3311" r="7576" b="6197"/>
          <a:stretch>
            <a:fillRect/>
          </a:stretch>
        </p:blipFill>
        <p:spPr bwMode="auto">
          <a:xfrm>
            <a:off x="228600" y="819150"/>
            <a:ext cx="4267200" cy="4267200"/>
          </a:xfrm>
          <a:prstGeom prst="rect">
            <a:avLst/>
          </a:prstGeom>
          <a:noFill/>
        </p:spPr>
      </p:pic>
      <p:pic>
        <p:nvPicPr>
          <p:cNvPr id="2051" name="Picture 3" descr="C:\Users\KSS2560\Documents\Scanned Documents\Image (3).jpg"/>
          <p:cNvPicPr>
            <a:picLocks noChangeAspect="1" noChangeArrowheads="1"/>
          </p:cNvPicPr>
          <p:nvPr/>
        </p:nvPicPr>
        <p:blipFill>
          <a:blip r:embed="rId3" cstate="print"/>
          <a:srcRect l="8824" t="7141" r="4902" b="12169"/>
          <a:stretch>
            <a:fillRect/>
          </a:stretch>
        </p:blipFill>
        <p:spPr bwMode="auto">
          <a:xfrm>
            <a:off x="4572000" y="819150"/>
            <a:ext cx="4272595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2" y="1313156"/>
            <a:ext cx="6413936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ฝอ.บก.ศฝท.</a:t>
            </a:r>
            <a:r>
              <a:rPr lang="th-TH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th-TH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นขต.ศฝท.</a:t>
            </a:r>
            <a:r>
              <a:rPr lang="th-TH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จัดทำบัญชีองค์ความรู้ตามภารกิจ</a:t>
            </a:r>
            <a:endParaRPr lang="th-TH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1968" y="1657350"/>
            <a:ext cx="251543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6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กนร.ศฝท.</a:t>
            </a:r>
            <a:endParaRPr lang="th-TH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เทคนิค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เทคนิค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เทคนิค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2466</TotalTime>
  <Words>134</Words>
  <Application>Microsoft Office PowerPoint</Application>
  <PresentationFormat>On-screen Show (16:9)</PresentationFormat>
  <Paragraphs>32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เทคนิค</vt:lpstr>
      <vt:lpstr>PowerPoint Presentation</vt:lpstr>
      <vt:lpstr>ภารกิจ</vt:lpstr>
      <vt:lpstr>วิสัยทัศน์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ศูนย์ฝึกทหารใหม่</dc:title>
  <dc:creator>KSS</dc:creator>
  <cp:lastModifiedBy>samart</cp:lastModifiedBy>
  <cp:revision>243</cp:revision>
  <dcterms:created xsi:type="dcterms:W3CDTF">2016-05-05T02:24:28Z</dcterms:created>
  <dcterms:modified xsi:type="dcterms:W3CDTF">2017-03-26T13:11:25Z</dcterms:modified>
</cp:coreProperties>
</file>