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660" autoAdjust="0"/>
  </p:normalViewPr>
  <p:slideViewPr>
    <p:cSldViewPr>
      <p:cViewPr>
        <p:scale>
          <a:sx n="95" d="100"/>
          <a:sy n="95" d="100"/>
        </p:scale>
        <p:origin x="66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4F2A4-3D06-4124-AD72-D57C6D431C5C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EE3B8AE-78FD-45EA-B469-DBEDEF6CE3A6}">
      <dgm:prSet phldrT="[ข้อความ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Plan</a:t>
          </a:r>
          <a:endParaRPr lang="th-TH" dirty="0">
            <a:solidFill>
              <a:srgbClr val="FF0000"/>
            </a:solidFill>
          </a:endParaRPr>
        </a:p>
      </dgm:t>
    </dgm:pt>
    <dgm:pt modelId="{C216F054-93B9-4F8A-81C9-1B2CA3038AB1}" type="parTrans" cxnId="{59AF82C1-BC86-40EE-A67A-7BAAABF8629B}">
      <dgm:prSet/>
      <dgm:spPr/>
      <dgm:t>
        <a:bodyPr/>
        <a:lstStyle/>
        <a:p>
          <a:endParaRPr lang="th-TH"/>
        </a:p>
      </dgm:t>
    </dgm:pt>
    <dgm:pt modelId="{ACF83F1A-91E5-41A6-9A22-3B730F9F2893}" type="sibTrans" cxnId="{59AF82C1-BC86-40EE-A67A-7BAAABF8629B}">
      <dgm:prSet/>
      <dgm:spPr/>
      <dgm:t>
        <a:bodyPr/>
        <a:lstStyle/>
        <a:p>
          <a:endParaRPr lang="th-TH"/>
        </a:p>
      </dgm:t>
    </dgm:pt>
    <dgm:pt modelId="{5DB00CC3-FDBC-4716-BDDE-873C92F1E27A}">
      <dgm:prSet phldrT="[ข้อความ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Do</a:t>
          </a:r>
          <a:endParaRPr lang="th-TH" dirty="0">
            <a:solidFill>
              <a:srgbClr val="FF0000"/>
            </a:solidFill>
          </a:endParaRPr>
        </a:p>
      </dgm:t>
    </dgm:pt>
    <dgm:pt modelId="{D9870323-9A1B-484A-8A9D-48DC42F4C5AB}" type="parTrans" cxnId="{A0B47B59-CDAC-47B3-AA8C-711311319217}">
      <dgm:prSet/>
      <dgm:spPr/>
      <dgm:t>
        <a:bodyPr/>
        <a:lstStyle/>
        <a:p>
          <a:endParaRPr lang="th-TH"/>
        </a:p>
      </dgm:t>
    </dgm:pt>
    <dgm:pt modelId="{37DE1D75-3262-49EA-A4D9-346C2ADFDBDF}" type="sibTrans" cxnId="{A0B47B59-CDAC-47B3-AA8C-711311319217}">
      <dgm:prSet/>
      <dgm:spPr/>
      <dgm:t>
        <a:bodyPr/>
        <a:lstStyle/>
        <a:p>
          <a:endParaRPr lang="th-TH"/>
        </a:p>
      </dgm:t>
    </dgm:pt>
    <dgm:pt modelId="{4E0E851E-B66C-4764-8207-763162FB6646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Check</a:t>
          </a:r>
          <a:endParaRPr lang="th-TH" dirty="0">
            <a:solidFill>
              <a:srgbClr val="FF0000"/>
            </a:solidFill>
          </a:endParaRPr>
        </a:p>
      </dgm:t>
    </dgm:pt>
    <dgm:pt modelId="{C923385E-AF12-4D38-82EA-6F75115A44E4}" type="parTrans" cxnId="{2DAAFAAB-2768-4E72-AC57-1B91CE7EE827}">
      <dgm:prSet/>
      <dgm:spPr/>
      <dgm:t>
        <a:bodyPr/>
        <a:lstStyle/>
        <a:p>
          <a:endParaRPr lang="th-TH"/>
        </a:p>
      </dgm:t>
    </dgm:pt>
    <dgm:pt modelId="{ABA0E0B0-7E3A-4707-9D01-CE066FE34EF0}" type="sibTrans" cxnId="{2DAAFAAB-2768-4E72-AC57-1B91CE7EE827}">
      <dgm:prSet/>
      <dgm:spPr/>
      <dgm:t>
        <a:bodyPr/>
        <a:lstStyle/>
        <a:p>
          <a:endParaRPr lang="th-TH"/>
        </a:p>
      </dgm:t>
    </dgm:pt>
    <dgm:pt modelId="{A105E84E-4931-4633-B775-6F409A4F913E}">
      <dgm:prSet phldrT="[ข้อความ]"/>
      <dgm:spPr>
        <a:solidFill>
          <a:srgbClr val="0070C0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Act</a:t>
          </a:r>
          <a:endParaRPr lang="th-TH" dirty="0">
            <a:solidFill>
              <a:srgbClr val="FF0000"/>
            </a:solidFill>
          </a:endParaRPr>
        </a:p>
      </dgm:t>
    </dgm:pt>
    <dgm:pt modelId="{2DE3D911-797B-4EE3-94D4-037CA6F7ABD6}" type="parTrans" cxnId="{45D5DA9F-9C41-4145-A9CA-959B1EA0A593}">
      <dgm:prSet/>
      <dgm:spPr/>
      <dgm:t>
        <a:bodyPr/>
        <a:lstStyle/>
        <a:p>
          <a:endParaRPr lang="th-TH"/>
        </a:p>
      </dgm:t>
    </dgm:pt>
    <dgm:pt modelId="{F3989BDD-64CD-4AE3-957C-3999EB0A5FA1}" type="sibTrans" cxnId="{45D5DA9F-9C41-4145-A9CA-959B1EA0A593}">
      <dgm:prSet/>
      <dgm:spPr/>
      <dgm:t>
        <a:bodyPr/>
        <a:lstStyle/>
        <a:p>
          <a:endParaRPr lang="th-TH"/>
        </a:p>
      </dgm:t>
    </dgm:pt>
    <dgm:pt modelId="{073812D3-D15E-452C-BBC8-CA5831BD3FE2}" type="pres">
      <dgm:prSet presAssocID="{F174F2A4-3D06-4124-AD72-D57C6D431C5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A20F597-E21E-4B0F-8FD6-3F3785E3CE1A}" type="pres">
      <dgm:prSet presAssocID="{F174F2A4-3D06-4124-AD72-D57C6D431C5C}" presName="children" presStyleCnt="0"/>
      <dgm:spPr/>
    </dgm:pt>
    <dgm:pt modelId="{340F070A-27AE-4FA3-A749-909F4F668955}" type="pres">
      <dgm:prSet presAssocID="{F174F2A4-3D06-4124-AD72-D57C6D431C5C}" presName="childPlaceholder" presStyleCnt="0"/>
      <dgm:spPr/>
    </dgm:pt>
    <dgm:pt modelId="{CFE89E56-AEE8-46B9-BAFC-595CC31F06C9}" type="pres">
      <dgm:prSet presAssocID="{F174F2A4-3D06-4124-AD72-D57C6D431C5C}" presName="circle" presStyleCnt="0"/>
      <dgm:spPr/>
    </dgm:pt>
    <dgm:pt modelId="{DE6ECAEF-D2B6-44E2-A5D2-03CEE6868C3E}" type="pres">
      <dgm:prSet presAssocID="{F174F2A4-3D06-4124-AD72-D57C6D431C5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D59570-08C3-4518-B33B-295A8B5A35DB}" type="pres">
      <dgm:prSet presAssocID="{F174F2A4-3D06-4124-AD72-D57C6D431C5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5326AD-DC04-4A97-B55B-17075E873B10}" type="pres">
      <dgm:prSet presAssocID="{F174F2A4-3D06-4124-AD72-D57C6D431C5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E78DF8-2F64-4B02-931E-911B8A43D774}" type="pres">
      <dgm:prSet presAssocID="{F174F2A4-3D06-4124-AD72-D57C6D431C5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0979EE-6EE3-4188-9587-70DBECD89E15}" type="pres">
      <dgm:prSet presAssocID="{F174F2A4-3D06-4124-AD72-D57C6D431C5C}" presName="quadrantPlaceholder" presStyleCnt="0"/>
      <dgm:spPr/>
    </dgm:pt>
    <dgm:pt modelId="{67A7EC82-765C-4B15-9EAD-0549552FFD87}" type="pres">
      <dgm:prSet presAssocID="{F174F2A4-3D06-4124-AD72-D57C6D431C5C}" presName="center1" presStyleLbl="fgShp" presStyleIdx="0" presStyleCnt="2"/>
      <dgm:spPr>
        <a:solidFill>
          <a:srgbClr val="FFFF00"/>
        </a:solidFill>
        <a:ln>
          <a:solidFill>
            <a:schemeClr val="tx1"/>
          </a:solidFill>
        </a:ln>
      </dgm:spPr>
    </dgm:pt>
    <dgm:pt modelId="{1A58BAED-8C34-453D-8099-6F3D85581EEC}" type="pres">
      <dgm:prSet presAssocID="{F174F2A4-3D06-4124-AD72-D57C6D431C5C}" presName="center2" presStyleLbl="fgShp" presStyleIdx="1" presStyleCnt="2"/>
      <dgm:spPr>
        <a:solidFill>
          <a:srgbClr val="FFFF00"/>
        </a:solidFill>
        <a:ln>
          <a:solidFill>
            <a:schemeClr val="tx1"/>
          </a:solidFill>
        </a:ln>
      </dgm:spPr>
    </dgm:pt>
  </dgm:ptLst>
  <dgm:cxnLst>
    <dgm:cxn modelId="{40C3AED8-EC52-45FB-9181-68EAFDBA28A8}" type="presOf" srcId="{F174F2A4-3D06-4124-AD72-D57C6D431C5C}" destId="{073812D3-D15E-452C-BBC8-CA5831BD3FE2}" srcOrd="0" destOrd="0" presId="urn:microsoft.com/office/officeart/2005/8/layout/cycle4"/>
    <dgm:cxn modelId="{59AF82C1-BC86-40EE-A67A-7BAAABF8629B}" srcId="{F174F2A4-3D06-4124-AD72-D57C6D431C5C}" destId="{8EE3B8AE-78FD-45EA-B469-DBEDEF6CE3A6}" srcOrd="0" destOrd="0" parTransId="{C216F054-93B9-4F8A-81C9-1B2CA3038AB1}" sibTransId="{ACF83F1A-91E5-41A6-9A22-3B730F9F2893}"/>
    <dgm:cxn modelId="{20BFAF6C-1F45-41AB-A016-51A7C2E96ACC}" type="presOf" srcId="{4E0E851E-B66C-4764-8207-763162FB6646}" destId="{395326AD-DC04-4A97-B55B-17075E873B10}" srcOrd="0" destOrd="0" presId="urn:microsoft.com/office/officeart/2005/8/layout/cycle4"/>
    <dgm:cxn modelId="{E5F15B70-43C3-4497-A40B-F3C6D49B3541}" type="presOf" srcId="{8EE3B8AE-78FD-45EA-B469-DBEDEF6CE3A6}" destId="{DE6ECAEF-D2B6-44E2-A5D2-03CEE6868C3E}" srcOrd="0" destOrd="0" presId="urn:microsoft.com/office/officeart/2005/8/layout/cycle4"/>
    <dgm:cxn modelId="{D960A364-4DE7-447B-9EE8-81D60556BC0E}" type="presOf" srcId="{5DB00CC3-FDBC-4716-BDDE-873C92F1E27A}" destId="{C2D59570-08C3-4518-B33B-295A8B5A35DB}" srcOrd="0" destOrd="0" presId="urn:microsoft.com/office/officeart/2005/8/layout/cycle4"/>
    <dgm:cxn modelId="{A0B47B59-CDAC-47B3-AA8C-711311319217}" srcId="{F174F2A4-3D06-4124-AD72-D57C6D431C5C}" destId="{5DB00CC3-FDBC-4716-BDDE-873C92F1E27A}" srcOrd="1" destOrd="0" parTransId="{D9870323-9A1B-484A-8A9D-48DC42F4C5AB}" sibTransId="{37DE1D75-3262-49EA-A4D9-346C2ADFDBDF}"/>
    <dgm:cxn modelId="{45D5DA9F-9C41-4145-A9CA-959B1EA0A593}" srcId="{F174F2A4-3D06-4124-AD72-D57C6D431C5C}" destId="{A105E84E-4931-4633-B775-6F409A4F913E}" srcOrd="3" destOrd="0" parTransId="{2DE3D911-797B-4EE3-94D4-037CA6F7ABD6}" sibTransId="{F3989BDD-64CD-4AE3-957C-3999EB0A5FA1}"/>
    <dgm:cxn modelId="{41C73821-2EAE-4959-8EAF-E8158097DD11}" type="presOf" srcId="{A105E84E-4931-4633-B775-6F409A4F913E}" destId="{21E78DF8-2F64-4B02-931E-911B8A43D774}" srcOrd="0" destOrd="0" presId="urn:microsoft.com/office/officeart/2005/8/layout/cycle4"/>
    <dgm:cxn modelId="{2DAAFAAB-2768-4E72-AC57-1B91CE7EE827}" srcId="{F174F2A4-3D06-4124-AD72-D57C6D431C5C}" destId="{4E0E851E-B66C-4764-8207-763162FB6646}" srcOrd="2" destOrd="0" parTransId="{C923385E-AF12-4D38-82EA-6F75115A44E4}" sibTransId="{ABA0E0B0-7E3A-4707-9D01-CE066FE34EF0}"/>
    <dgm:cxn modelId="{B55D7D40-7C15-49C4-B1F7-E3CD9E5C2F20}" type="presParOf" srcId="{073812D3-D15E-452C-BBC8-CA5831BD3FE2}" destId="{9A20F597-E21E-4B0F-8FD6-3F3785E3CE1A}" srcOrd="0" destOrd="0" presId="urn:microsoft.com/office/officeart/2005/8/layout/cycle4"/>
    <dgm:cxn modelId="{52619633-FBA0-4791-9760-9CB6FD827794}" type="presParOf" srcId="{9A20F597-E21E-4B0F-8FD6-3F3785E3CE1A}" destId="{340F070A-27AE-4FA3-A749-909F4F668955}" srcOrd="0" destOrd="0" presId="urn:microsoft.com/office/officeart/2005/8/layout/cycle4"/>
    <dgm:cxn modelId="{82CE55B7-B3E7-4CE6-AE85-24CA723C14EB}" type="presParOf" srcId="{073812D3-D15E-452C-BBC8-CA5831BD3FE2}" destId="{CFE89E56-AEE8-46B9-BAFC-595CC31F06C9}" srcOrd="1" destOrd="0" presId="urn:microsoft.com/office/officeart/2005/8/layout/cycle4"/>
    <dgm:cxn modelId="{9B9BE45E-D1FA-485F-8755-AD7500D31E29}" type="presParOf" srcId="{CFE89E56-AEE8-46B9-BAFC-595CC31F06C9}" destId="{DE6ECAEF-D2B6-44E2-A5D2-03CEE6868C3E}" srcOrd="0" destOrd="0" presId="urn:microsoft.com/office/officeart/2005/8/layout/cycle4"/>
    <dgm:cxn modelId="{192D214D-0EE7-443F-ACCA-D105C3D14A4A}" type="presParOf" srcId="{CFE89E56-AEE8-46B9-BAFC-595CC31F06C9}" destId="{C2D59570-08C3-4518-B33B-295A8B5A35DB}" srcOrd="1" destOrd="0" presId="urn:microsoft.com/office/officeart/2005/8/layout/cycle4"/>
    <dgm:cxn modelId="{CCFE4547-2FFF-4B01-923F-E8E9FDB5FC55}" type="presParOf" srcId="{CFE89E56-AEE8-46B9-BAFC-595CC31F06C9}" destId="{395326AD-DC04-4A97-B55B-17075E873B10}" srcOrd="2" destOrd="0" presId="urn:microsoft.com/office/officeart/2005/8/layout/cycle4"/>
    <dgm:cxn modelId="{684DC960-1F5A-41C6-AAC9-1200C4FDDE76}" type="presParOf" srcId="{CFE89E56-AEE8-46B9-BAFC-595CC31F06C9}" destId="{21E78DF8-2F64-4B02-931E-911B8A43D774}" srcOrd="3" destOrd="0" presId="urn:microsoft.com/office/officeart/2005/8/layout/cycle4"/>
    <dgm:cxn modelId="{AEE1A5A8-1D5A-4F02-9A77-0DE53010148E}" type="presParOf" srcId="{CFE89E56-AEE8-46B9-BAFC-595CC31F06C9}" destId="{800979EE-6EE3-4188-9587-70DBECD89E15}" srcOrd="4" destOrd="0" presId="urn:microsoft.com/office/officeart/2005/8/layout/cycle4"/>
    <dgm:cxn modelId="{4BDB61A4-AF9D-49D8-AE9F-960B66AA7AAA}" type="presParOf" srcId="{073812D3-D15E-452C-BBC8-CA5831BD3FE2}" destId="{67A7EC82-765C-4B15-9EAD-0549552FFD87}" srcOrd="2" destOrd="0" presId="urn:microsoft.com/office/officeart/2005/8/layout/cycle4"/>
    <dgm:cxn modelId="{2313C45E-515F-4BEE-8DBC-9AA14EE12A6D}" type="presParOf" srcId="{073812D3-D15E-452C-BBC8-CA5831BD3FE2}" destId="{1A58BAED-8C34-453D-8099-6F3D85581EE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A0C5D-EFEF-4763-827C-AD04FB2553B7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53ED4DB-1903-463E-A431-C5520BC00582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1. จัดเตรียมตำราเรียนของ หลักสูตรต่าง ๆ</a:t>
          </a:r>
        </a:p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 ของ </a:t>
          </a:r>
          <a:r>
            <a:rPr lang="th-TH" sz="16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รร.พจ</a:t>
          </a:r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16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ยศ.ทร</a:t>
          </a:r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</a:t>
          </a:r>
          <a:endParaRPr lang="th-TH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F7E11C94-6772-43E0-A467-A17778B26105}" type="sibTrans" cxnId="{6424D81E-D3E0-448E-864D-5EC64E15941C}">
      <dgm:prSet/>
      <dgm:spPr>
        <a:solidFill>
          <a:srgbClr val="002060"/>
        </a:solidFill>
      </dgm:spPr>
      <dgm:t>
        <a:bodyPr/>
        <a:lstStyle/>
        <a:p>
          <a:endParaRPr lang="th-TH"/>
        </a:p>
      </dgm:t>
    </dgm:pt>
    <dgm:pt modelId="{4129F0D8-AE40-4B82-889D-299487067CE1}" type="parTrans" cxnId="{6424D81E-D3E0-448E-864D-5EC64E15941C}">
      <dgm:prSet/>
      <dgm:spPr/>
      <dgm:t>
        <a:bodyPr/>
        <a:lstStyle/>
        <a:p>
          <a:endParaRPr lang="th-TH"/>
        </a:p>
      </dgm:t>
    </dgm:pt>
    <dgm:pt modelId="{93D6D4D0-9D17-421F-8286-D5FCA20541FD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2. สแกนตำราเรียนเป็นไฟล์เอกสารอิเล็กทรอนิกส์</a:t>
          </a:r>
          <a:endParaRPr lang="en-US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A698F582-EBE4-4B21-8CCB-450F40D03A33}" type="parTrans" cxnId="{47E88AFF-E9CE-4B27-A125-A43AA2B38336}">
      <dgm:prSet/>
      <dgm:spPr/>
      <dgm:t>
        <a:bodyPr/>
        <a:lstStyle/>
        <a:p>
          <a:endParaRPr lang="th-TH"/>
        </a:p>
      </dgm:t>
    </dgm:pt>
    <dgm:pt modelId="{97A21812-B3D7-4BE4-A1E6-3B5438E236FD}" type="sibTrans" cxnId="{47E88AFF-E9CE-4B27-A125-A43AA2B38336}">
      <dgm:prSet/>
      <dgm:spPr>
        <a:solidFill>
          <a:srgbClr val="002060"/>
        </a:solidFill>
      </dgm:spPr>
      <dgm:t>
        <a:bodyPr/>
        <a:lstStyle/>
        <a:p>
          <a:endParaRPr lang="th-TH"/>
        </a:p>
      </dgm:t>
    </dgm:pt>
    <dgm:pt modelId="{73EFFD8B-0934-49B0-B430-75ECDDCB39BD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3. นำไฟล์เอกสารอิเล็กทรอนิกส์เข้า</a:t>
          </a:r>
        </a:p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สู่ระบบสารสนเทศ </a:t>
          </a:r>
          <a:endParaRPr lang="th-TH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77D8E3F2-8014-4541-806D-B33C2AF4296D}" type="parTrans" cxnId="{3A1143A0-2EEF-4EB1-B4AF-8646F110DCF0}">
      <dgm:prSet/>
      <dgm:spPr/>
      <dgm:t>
        <a:bodyPr/>
        <a:lstStyle/>
        <a:p>
          <a:endParaRPr lang="th-TH"/>
        </a:p>
      </dgm:t>
    </dgm:pt>
    <dgm:pt modelId="{D2D7184C-D826-4D3C-9356-D25B62126B84}" type="sibTrans" cxnId="{3A1143A0-2EEF-4EB1-B4AF-8646F110DCF0}">
      <dgm:prSet/>
      <dgm:spPr/>
      <dgm:t>
        <a:bodyPr/>
        <a:lstStyle/>
        <a:p>
          <a:endParaRPr lang="th-TH"/>
        </a:p>
      </dgm:t>
    </dgm:pt>
    <dgm:pt modelId="{0E7CB585-DF32-4792-9735-67F746081E5E}" type="pres">
      <dgm:prSet presAssocID="{A97A0C5D-EFEF-4763-827C-AD04FB2553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5891413-FF85-4C27-8630-CCD60C8FB7EE}" type="pres">
      <dgm:prSet presAssocID="{753ED4DB-1903-463E-A431-C5520BC00582}" presName="composite" presStyleCnt="0"/>
      <dgm:spPr/>
    </dgm:pt>
    <dgm:pt modelId="{30E90CF5-520B-4570-9A01-F2E49A9BFB34}" type="pres">
      <dgm:prSet presAssocID="{753ED4DB-1903-463E-A431-C5520BC00582}" presName="imagSh" presStyleLbl="bgImgPlace1" presStyleIdx="0" presStyleCnt="3" custLinFactNeighborX="40954" custLinFactNeighborY="-3737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B6E4BC6E-0FFD-4E7C-A176-E33AC2EA574B}" type="pres">
      <dgm:prSet presAssocID="{753ED4DB-1903-463E-A431-C5520BC00582}" presName="txNode" presStyleLbl="node1" presStyleIdx="0" presStyleCnt="3" custAng="0" custScaleX="215194" custScaleY="47955" custLinFactNeighborX="23559" custLinFactNeighborY="-156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7CE431-F34F-4A37-BF30-81968809F805}" type="pres">
      <dgm:prSet presAssocID="{F7E11C94-6772-43E0-A467-A17778B26105}" presName="sibTrans" presStyleLbl="sibTrans2D1" presStyleIdx="0" presStyleCnt="2"/>
      <dgm:spPr/>
      <dgm:t>
        <a:bodyPr/>
        <a:lstStyle/>
        <a:p>
          <a:endParaRPr lang="th-TH"/>
        </a:p>
      </dgm:t>
    </dgm:pt>
    <dgm:pt modelId="{D3070315-3E5F-48F3-A1D5-CF515E1E7964}" type="pres">
      <dgm:prSet presAssocID="{F7E11C94-6772-43E0-A467-A17778B26105}" presName="connTx" presStyleLbl="sibTrans2D1" presStyleIdx="0" presStyleCnt="2"/>
      <dgm:spPr/>
      <dgm:t>
        <a:bodyPr/>
        <a:lstStyle/>
        <a:p>
          <a:endParaRPr lang="th-TH"/>
        </a:p>
      </dgm:t>
    </dgm:pt>
    <dgm:pt modelId="{80C83C80-399F-4FC7-94E1-1B873D9DBCBF}" type="pres">
      <dgm:prSet presAssocID="{93D6D4D0-9D17-421F-8286-D5FCA20541FD}" presName="composite" presStyleCnt="0"/>
      <dgm:spPr/>
    </dgm:pt>
    <dgm:pt modelId="{C7C76EEF-5FA2-4684-BF84-55353285EE9B}" type="pres">
      <dgm:prSet presAssocID="{93D6D4D0-9D17-421F-8286-D5FCA20541FD}" presName="imagSh" presStyleLbl="bgImgPlace1" presStyleIdx="1" presStyleCnt="3" custLinFactNeighborX="56453" custLinFactNeighborY="3058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471989AD-9690-48EC-9EA5-73908F74EA69}" type="pres">
      <dgm:prSet presAssocID="{93D6D4D0-9D17-421F-8286-D5FCA20541FD}" presName="txNode" presStyleLbl="node1" presStyleIdx="1" presStyleCnt="3" custAng="0" custScaleX="177396" custScaleY="36311" custLinFactNeighborX="40174" custLinFactNeighborY="486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6DE1C1-3DED-4777-9515-76245A090F83}" type="pres">
      <dgm:prSet presAssocID="{97A21812-B3D7-4BE4-A1E6-3B5438E236FD}" presName="sibTrans" presStyleLbl="sibTrans2D1" presStyleIdx="1" presStyleCnt="2"/>
      <dgm:spPr/>
      <dgm:t>
        <a:bodyPr/>
        <a:lstStyle/>
        <a:p>
          <a:endParaRPr lang="th-TH"/>
        </a:p>
      </dgm:t>
    </dgm:pt>
    <dgm:pt modelId="{11086E2D-E1F9-4F93-A073-4ED3B6FFB38B}" type="pres">
      <dgm:prSet presAssocID="{97A21812-B3D7-4BE4-A1E6-3B5438E236FD}" presName="connTx" presStyleLbl="sibTrans2D1" presStyleIdx="1" presStyleCnt="2"/>
      <dgm:spPr/>
      <dgm:t>
        <a:bodyPr/>
        <a:lstStyle/>
        <a:p>
          <a:endParaRPr lang="th-TH"/>
        </a:p>
      </dgm:t>
    </dgm:pt>
    <dgm:pt modelId="{5517369B-C698-4268-BE54-3B9A4D82EEDA}" type="pres">
      <dgm:prSet presAssocID="{73EFFD8B-0934-49B0-B430-75ECDDCB39BD}" presName="composite" presStyleCnt="0"/>
      <dgm:spPr/>
    </dgm:pt>
    <dgm:pt modelId="{BC4C2858-CD43-4774-8D59-803A783388E5}" type="pres">
      <dgm:prSet presAssocID="{73EFFD8B-0934-49B0-B430-75ECDDCB39BD}" presName="imagSh" presStyleLbl="bgImgPlace1" presStyleIdx="2" presStyleCnt="3" custLinFactNeighborX="28956" custLinFactNeighborY="-7431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0F180308-9495-4F0F-B5F5-3A8ED6904E58}" type="pres">
      <dgm:prSet presAssocID="{73EFFD8B-0934-49B0-B430-75ECDDCB39BD}" presName="txNode" presStyleLbl="node1" presStyleIdx="2" presStyleCnt="3" custAng="0" custScaleX="176767" custScaleY="52862" custLinFactNeighborX="125" custLinFactNeighborY="-290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1F8ABD6-37AF-4613-913E-4A2A0DDA4034}" type="presOf" srcId="{97A21812-B3D7-4BE4-A1E6-3B5438E236FD}" destId="{11086E2D-E1F9-4F93-A073-4ED3B6FFB38B}" srcOrd="1" destOrd="0" presId="urn:microsoft.com/office/officeart/2005/8/layout/hProcess10"/>
    <dgm:cxn modelId="{8DB3DD35-4B52-4A50-B618-6D5B2B886E1E}" type="presOf" srcId="{97A21812-B3D7-4BE4-A1E6-3B5438E236FD}" destId="{546DE1C1-3DED-4777-9515-76245A090F83}" srcOrd="0" destOrd="0" presId="urn:microsoft.com/office/officeart/2005/8/layout/hProcess10"/>
    <dgm:cxn modelId="{3A1143A0-2EEF-4EB1-B4AF-8646F110DCF0}" srcId="{A97A0C5D-EFEF-4763-827C-AD04FB2553B7}" destId="{73EFFD8B-0934-49B0-B430-75ECDDCB39BD}" srcOrd="2" destOrd="0" parTransId="{77D8E3F2-8014-4541-806D-B33C2AF4296D}" sibTransId="{D2D7184C-D826-4D3C-9356-D25B62126B84}"/>
    <dgm:cxn modelId="{6424D81E-D3E0-448E-864D-5EC64E15941C}" srcId="{A97A0C5D-EFEF-4763-827C-AD04FB2553B7}" destId="{753ED4DB-1903-463E-A431-C5520BC00582}" srcOrd="0" destOrd="0" parTransId="{4129F0D8-AE40-4B82-889D-299487067CE1}" sibTransId="{F7E11C94-6772-43E0-A467-A17778B26105}"/>
    <dgm:cxn modelId="{D4FB419B-6942-4F84-842F-E6A7C57D6BCF}" type="presOf" srcId="{753ED4DB-1903-463E-A431-C5520BC00582}" destId="{B6E4BC6E-0FFD-4E7C-A176-E33AC2EA574B}" srcOrd="0" destOrd="0" presId="urn:microsoft.com/office/officeart/2005/8/layout/hProcess10"/>
    <dgm:cxn modelId="{A28CB1A9-5054-410D-A103-9720BC6B10CC}" type="presOf" srcId="{A97A0C5D-EFEF-4763-827C-AD04FB2553B7}" destId="{0E7CB585-DF32-4792-9735-67F746081E5E}" srcOrd="0" destOrd="0" presId="urn:microsoft.com/office/officeart/2005/8/layout/hProcess10"/>
    <dgm:cxn modelId="{1873928A-EFDB-40AA-B7B8-780A1C29C9DA}" type="presOf" srcId="{73EFFD8B-0934-49B0-B430-75ECDDCB39BD}" destId="{0F180308-9495-4F0F-B5F5-3A8ED6904E58}" srcOrd="0" destOrd="0" presId="urn:microsoft.com/office/officeart/2005/8/layout/hProcess10"/>
    <dgm:cxn modelId="{FEDD33F9-AB11-4234-A8CB-89276E2120A2}" type="presOf" srcId="{93D6D4D0-9D17-421F-8286-D5FCA20541FD}" destId="{471989AD-9690-48EC-9EA5-73908F74EA69}" srcOrd="0" destOrd="0" presId="urn:microsoft.com/office/officeart/2005/8/layout/hProcess10"/>
    <dgm:cxn modelId="{ABAEFD0B-B65E-4753-AE81-FE35DC6AF935}" type="presOf" srcId="{F7E11C94-6772-43E0-A467-A17778B26105}" destId="{8A7CE431-F34F-4A37-BF30-81968809F805}" srcOrd="0" destOrd="0" presId="urn:microsoft.com/office/officeart/2005/8/layout/hProcess10"/>
    <dgm:cxn modelId="{4F39B2C4-E348-4842-AC5A-E63C2281BC5B}" type="presOf" srcId="{F7E11C94-6772-43E0-A467-A17778B26105}" destId="{D3070315-3E5F-48F3-A1D5-CF515E1E7964}" srcOrd="1" destOrd="0" presId="urn:microsoft.com/office/officeart/2005/8/layout/hProcess10"/>
    <dgm:cxn modelId="{47E88AFF-E9CE-4B27-A125-A43AA2B38336}" srcId="{A97A0C5D-EFEF-4763-827C-AD04FB2553B7}" destId="{93D6D4D0-9D17-421F-8286-D5FCA20541FD}" srcOrd="1" destOrd="0" parTransId="{A698F582-EBE4-4B21-8CCB-450F40D03A33}" sibTransId="{97A21812-B3D7-4BE4-A1E6-3B5438E236FD}"/>
    <dgm:cxn modelId="{AEE8E288-71A2-462C-B1CF-F7604F0FED66}" type="presParOf" srcId="{0E7CB585-DF32-4792-9735-67F746081E5E}" destId="{75891413-FF85-4C27-8630-CCD60C8FB7EE}" srcOrd="0" destOrd="0" presId="urn:microsoft.com/office/officeart/2005/8/layout/hProcess10"/>
    <dgm:cxn modelId="{08C42C3F-A425-46BE-8754-8D3FE2581665}" type="presParOf" srcId="{75891413-FF85-4C27-8630-CCD60C8FB7EE}" destId="{30E90CF5-520B-4570-9A01-F2E49A9BFB34}" srcOrd="0" destOrd="0" presId="urn:microsoft.com/office/officeart/2005/8/layout/hProcess10"/>
    <dgm:cxn modelId="{89DB3238-8C95-43A8-AFD9-3A17EE4FEE27}" type="presParOf" srcId="{75891413-FF85-4C27-8630-CCD60C8FB7EE}" destId="{B6E4BC6E-0FFD-4E7C-A176-E33AC2EA574B}" srcOrd="1" destOrd="0" presId="urn:microsoft.com/office/officeart/2005/8/layout/hProcess10"/>
    <dgm:cxn modelId="{23519688-A7E7-4C37-A6B2-D368C213B6CB}" type="presParOf" srcId="{0E7CB585-DF32-4792-9735-67F746081E5E}" destId="{8A7CE431-F34F-4A37-BF30-81968809F805}" srcOrd="1" destOrd="0" presId="urn:microsoft.com/office/officeart/2005/8/layout/hProcess10"/>
    <dgm:cxn modelId="{2ED51A16-88E9-424F-A852-A42E4B37E238}" type="presParOf" srcId="{8A7CE431-F34F-4A37-BF30-81968809F805}" destId="{D3070315-3E5F-48F3-A1D5-CF515E1E7964}" srcOrd="0" destOrd="0" presId="urn:microsoft.com/office/officeart/2005/8/layout/hProcess10"/>
    <dgm:cxn modelId="{94D0915C-C5A7-4BB6-AFCE-0650FFEE2C64}" type="presParOf" srcId="{0E7CB585-DF32-4792-9735-67F746081E5E}" destId="{80C83C80-399F-4FC7-94E1-1B873D9DBCBF}" srcOrd="2" destOrd="0" presId="urn:microsoft.com/office/officeart/2005/8/layout/hProcess10"/>
    <dgm:cxn modelId="{CBA8F2EE-D2BB-4E57-87C5-C37F103870CB}" type="presParOf" srcId="{80C83C80-399F-4FC7-94E1-1B873D9DBCBF}" destId="{C7C76EEF-5FA2-4684-BF84-55353285EE9B}" srcOrd="0" destOrd="0" presId="urn:microsoft.com/office/officeart/2005/8/layout/hProcess10"/>
    <dgm:cxn modelId="{DA2F4F09-086D-479F-9F0E-B71CD41A3FB8}" type="presParOf" srcId="{80C83C80-399F-4FC7-94E1-1B873D9DBCBF}" destId="{471989AD-9690-48EC-9EA5-73908F74EA69}" srcOrd="1" destOrd="0" presId="urn:microsoft.com/office/officeart/2005/8/layout/hProcess10"/>
    <dgm:cxn modelId="{ACB4BFD5-A18D-4F10-9D0F-48D340F7C96A}" type="presParOf" srcId="{0E7CB585-DF32-4792-9735-67F746081E5E}" destId="{546DE1C1-3DED-4777-9515-76245A090F83}" srcOrd="3" destOrd="0" presId="urn:microsoft.com/office/officeart/2005/8/layout/hProcess10"/>
    <dgm:cxn modelId="{C91B15C5-F112-4D0F-B1ED-9D2B4DED0638}" type="presParOf" srcId="{546DE1C1-3DED-4777-9515-76245A090F83}" destId="{11086E2D-E1F9-4F93-A073-4ED3B6FFB38B}" srcOrd="0" destOrd="0" presId="urn:microsoft.com/office/officeart/2005/8/layout/hProcess10"/>
    <dgm:cxn modelId="{F61BD999-0D4C-45B8-B1D1-5A65170DF95D}" type="presParOf" srcId="{0E7CB585-DF32-4792-9735-67F746081E5E}" destId="{5517369B-C698-4268-BE54-3B9A4D82EEDA}" srcOrd="4" destOrd="0" presId="urn:microsoft.com/office/officeart/2005/8/layout/hProcess10"/>
    <dgm:cxn modelId="{C30445FF-8CF6-4500-8127-103514949125}" type="presParOf" srcId="{5517369B-C698-4268-BE54-3B9A4D82EEDA}" destId="{BC4C2858-CD43-4774-8D59-803A783388E5}" srcOrd="0" destOrd="0" presId="urn:microsoft.com/office/officeart/2005/8/layout/hProcess10"/>
    <dgm:cxn modelId="{3FFC9C2C-75D4-41A1-9D2A-598921E67840}" type="presParOf" srcId="{5517369B-C698-4268-BE54-3B9A4D82EEDA}" destId="{0F180308-9495-4F0F-B5F5-3A8ED6904E5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6F00E-29FD-4745-9ADB-7202685BA26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F0EDD9B-CC55-4E49-AD4D-E6A556A2B0FD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2. เลือกกล่องข้อมูล </a:t>
          </a:r>
        </a:p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“ตำราอิเล็กทรอนิกส์”</a:t>
          </a:r>
          <a:endParaRPr lang="th-TH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99552EB3-19DB-41B1-AEAF-CE66B0198E98}" type="parTrans" cxnId="{DD19D6AC-4869-4B96-A966-A4AC5388FA19}">
      <dgm:prSet/>
      <dgm:spPr/>
      <dgm:t>
        <a:bodyPr/>
        <a:lstStyle/>
        <a:p>
          <a:endParaRPr lang="th-TH"/>
        </a:p>
      </dgm:t>
    </dgm:pt>
    <dgm:pt modelId="{CB923507-421F-4495-8953-990836DCC4EC}" type="sibTrans" cxnId="{DD19D6AC-4869-4B96-A966-A4AC5388FA19}">
      <dgm:prSet/>
      <dgm:spPr>
        <a:solidFill>
          <a:srgbClr val="002060"/>
        </a:solidFill>
      </dgm:spPr>
      <dgm:t>
        <a:bodyPr/>
        <a:lstStyle/>
        <a:p>
          <a:endParaRPr lang="th-TH"/>
        </a:p>
      </dgm:t>
    </dgm:pt>
    <dgm:pt modelId="{12E341E5-1B8E-4020-9000-4CC7DD6697CE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3. คลิกเลือกหัวข้อรายวิชา </a:t>
          </a:r>
          <a:endParaRPr lang="th-TH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0C8C6D51-8992-4102-8F28-282D3A414D39}" type="parTrans" cxnId="{80B3ECB8-09F4-47ED-91CE-E3E40EDFA887}">
      <dgm:prSet/>
      <dgm:spPr/>
      <dgm:t>
        <a:bodyPr/>
        <a:lstStyle/>
        <a:p>
          <a:endParaRPr lang="th-TH"/>
        </a:p>
      </dgm:t>
    </dgm:pt>
    <dgm:pt modelId="{ABB545A3-AA63-4F46-A0D6-94EC11382E6D}" type="sibTrans" cxnId="{80B3ECB8-09F4-47ED-91CE-E3E40EDFA887}">
      <dgm:prSet/>
      <dgm:spPr>
        <a:solidFill>
          <a:srgbClr val="002060"/>
        </a:solidFill>
      </dgm:spPr>
      <dgm:t>
        <a:bodyPr/>
        <a:lstStyle/>
        <a:p>
          <a:endParaRPr lang="th-TH"/>
        </a:p>
      </dgm:t>
    </dgm:pt>
    <dgm:pt modelId="{398B2B7A-83DD-4B63-9A29-AE6745E0955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1</a:t>
          </a:r>
          <a:r>
            <a:rPr lang="en-US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 เข้าระบบสารสนเทศ เว็บไซต์ของ </a:t>
          </a:r>
          <a:r>
            <a:rPr lang="th-TH" sz="16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รร.พจ</a:t>
          </a:r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16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ยศ.ทร</a:t>
          </a:r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 </a:t>
          </a:r>
          <a:endParaRPr lang="th-TH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BF694547-0122-40DE-8EB3-132CB9E10E3B}" type="parTrans" cxnId="{234BA7E5-3C24-4D3F-9712-C3D0B9572006}">
      <dgm:prSet/>
      <dgm:spPr/>
      <dgm:t>
        <a:bodyPr/>
        <a:lstStyle/>
        <a:p>
          <a:endParaRPr lang="th-TH"/>
        </a:p>
      </dgm:t>
    </dgm:pt>
    <dgm:pt modelId="{32850F2A-1868-4B0A-BE12-DF61683BD958}" type="sibTrans" cxnId="{234BA7E5-3C24-4D3F-9712-C3D0B9572006}">
      <dgm:prSet/>
      <dgm:spPr>
        <a:solidFill>
          <a:srgbClr val="002060"/>
        </a:solidFill>
      </dgm:spPr>
      <dgm:t>
        <a:bodyPr/>
        <a:lstStyle/>
        <a:p>
          <a:endParaRPr lang="th-TH"/>
        </a:p>
      </dgm:t>
    </dgm:pt>
    <dgm:pt modelId="{7CB0C287-B887-4F12-8903-8269E2EF9C6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4. คลิกเลือกเอกสารรายวิชา</a:t>
          </a:r>
          <a:endParaRPr lang="en-US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8FA222DE-AF01-453F-BD15-3857E4BA733E}" type="parTrans" cxnId="{B3C733A2-8C67-44F6-A40C-FC65188A5E4F}">
      <dgm:prSet/>
      <dgm:spPr/>
      <dgm:t>
        <a:bodyPr/>
        <a:lstStyle/>
        <a:p>
          <a:endParaRPr lang="th-TH"/>
        </a:p>
      </dgm:t>
    </dgm:pt>
    <dgm:pt modelId="{448A9EC7-BC38-459E-92E5-0F2B7EBE1445}" type="sibTrans" cxnId="{B3C733A2-8C67-44F6-A40C-FC65188A5E4F}">
      <dgm:prSet/>
      <dgm:spPr>
        <a:solidFill>
          <a:srgbClr val="002060"/>
        </a:solidFill>
      </dgm:spPr>
      <dgm:t>
        <a:bodyPr/>
        <a:lstStyle/>
        <a:p>
          <a:endParaRPr lang="th-TH"/>
        </a:p>
      </dgm:t>
    </dgm:pt>
    <dgm:pt modelId="{871F0764-93D7-4C4D-AEB6-63431BD0D33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5. ตำราเรียน</a:t>
          </a:r>
          <a:endParaRPr lang="en-US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B67E7DB5-B27E-4BBD-8587-95D14A95FF8E}" type="parTrans" cxnId="{3C463481-5F25-469C-8569-589717CF4FCD}">
      <dgm:prSet/>
      <dgm:spPr/>
      <dgm:t>
        <a:bodyPr/>
        <a:lstStyle/>
        <a:p>
          <a:endParaRPr lang="th-TH"/>
        </a:p>
      </dgm:t>
    </dgm:pt>
    <dgm:pt modelId="{CBEAC936-391A-44E1-8737-957FADACA4BE}" type="sibTrans" cxnId="{3C463481-5F25-469C-8569-589717CF4FCD}">
      <dgm:prSet/>
      <dgm:spPr/>
      <dgm:t>
        <a:bodyPr/>
        <a:lstStyle/>
        <a:p>
          <a:endParaRPr lang="th-TH"/>
        </a:p>
      </dgm:t>
    </dgm:pt>
    <dgm:pt modelId="{8A9EDEC8-E0AE-4259-BA59-6057E6BE24AE}" type="pres">
      <dgm:prSet presAssocID="{4466F00E-29FD-4745-9ADB-7202685BA2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3E47AB7-EF49-4884-8DD1-AE3E9313914F}" type="pres">
      <dgm:prSet presAssocID="{398B2B7A-83DD-4B63-9A29-AE6745E0955C}" presName="composite" presStyleCnt="0"/>
      <dgm:spPr/>
    </dgm:pt>
    <dgm:pt modelId="{A812190B-51CC-4E3D-96B0-12349FEF5338}" type="pres">
      <dgm:prSet presAssocID="{398B2B7A-83DD-4B63-9A29-AE6745E0955C}" presName="imagSh" presStyleLbl="bgImgPlace1" presStyleIdx="0" presStyleCnt="5" custLinFactNeighborX="22558" custLinFactNeighborY="-12237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FBC0EA79-63AD-4747-82F9-506858BEDAE3}" type="pres">
      <dgm:prSet presAssocID="{398B2B7A-83DD-4B63-9A29-AE6745E0955C}" presName="txNode" presStyleLbl="node1" presStyleIdx="0" presStyleCnt="5" custScaleX="234681" custScaleY="54306" custLinFactNeighborX="-2487" custLinFactNeighborY="1172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F6FA3D-F977-49C6-B073-48DC1333D682}" type="pres">
      <dgm:prSet presAssocID="{32850F2A-1868-4B0A-BE12-DF61683BD958}" presName="sibTrans" presStyleLbl="sibTrans2D1" presStyleIdx="0" presStyleCnt="4" custScaleX="170114" custScaleY="123231" custLinFactNeighborX="26156" custLinFactNeighborY="2595"/>
      <dgm:spPr/>
      <dgm:t>
        <a:bodyPr/>
        <a:lstStyle/>
        <a:p>
          <a:endParaRPr lang="th-TH"/>
        </a:p>
      </dgm:t>
    </dgm:pt>
    <dgm:pt modelId="{348AFD24-3DF6-42F2-B2AE-B6A38A0406B8}" type="pres">
      <dgm:prSet presAssocID="{32850F2A-1868-4B0A-BE12-DF61683BD958}" presName="connTx" presStyleLbl="sibTrans2D1" presStyleIdx="0" presStyleCnt="4"/>
      <dgm:spPr/>
      <dgm:t>
        <a:bodyPr/>
        <a:lstStyle/>
        <a:p>
          <a:endParaRPr lang="th-TH"/>
        </a:p>
      </dgm:t>
    </dgm:pt>
    <dgm:pt modelId="{432E08ED-A480-4E29-8919-1607B6C86C5E}" type="pres">
      <dgm:prSet presAssocID="{3F0EDD9B-CC55-4E49-AD4D-E6A556A2B0FD}" presName="composite" presStyleCnt="0"/>
      <dgm:spPr/>
    </dgm:pt>
    <dgm:pt modelId="{AC676708-8490-48D0-B071-6C9E42B921D0}" type="pres">
      <dgm:prSet presAssocID="{3F0EDD9B-CC55-4E49-AD4D-E6A556A2B0FD}" presName="imagSh" presStyleLbl="bgImgPlace1" presStyleIdx="1" presStyleCnt="5" custLinFactNeighborX="34886" custLinFactNeighborY="-2706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050DBDBD-A40E-4846-BC98-64012AAAF235}" type="pres">
      <dgm:prSet presAssocID="{3F0EDD9B-CC55-4E49-AD4D-E6A556A2B0FD}" presName="txNode" presStyleLbl="node1" presStyleIdx="1" presStyleCnt="5" custScaleX="187498" custScaleY="75452" custLinFactNeighborX="17237" custLinFactNeighborY="38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A6AFDC-0F47-4022-B39D-CFF9983E7D3C}" type="pres">
      <dgm:prSet presAssocID="{CB923507-421F-4495-8953-990836DCC4EC}" presName="sibTrans" presStyleLbl="sibTrans2D1" presStyleIdx="1" presStyleCnt="4" custScaleX="136406" custScaleY="140587" custLinFactNeighborX="-13439" custLinFactNeighborY="-30399"/>
      <dgm:spPr/>
      <dgm:t>
        <a:bodyPr/>
        <a:lstStyle/>
        <a:p>
          <a:endParaRPr lang="th-TH"/>
        </a:p>
      </dgm:t>
    </dgm:pt>
    <dgm:pt modelId="{413C033E-0AB4-4115-9A96-77C3A510D98A}" type="pres">
      <dgm:prSet presAssocID="{CB923507-421F-4495-8953-990836DCC4EC}" presName="connTx" presStyleLbl="sibTrans2D1" presStyleIdx="1" presStyleCnt="4"/>
      <dgm:spPr/>
      <dgm:t>
        <a:bodyPr/>
        <a:lstStyle/>
        <a:p>
          <a:endParaRPr lang="th-TH"/>
        </a:p>
      </dgm:t>
    </dgm:pt>
    <dgm:pt modelId="{9EE4759F-CE7E-41B0-86DE-BC28A90B5827}" type="pres">
      <dgm:prSet presAssocID="{12E341E5-1B8E-4020-9000-4CC7DD6697CE}" presName="composite" presStyleCnt="0"/>
      <dgm:spPr/>
    </dgm:pt>
    <dgm:pt modelId="{074FE327-D864-4AAA-A91D-927A5A53C414}" type="pres">
      <dgm:prSet presAssocID="{12E341E5-1B8E-4020-9000-4CC7DD6697CE}" presName="imagSh" presStyleLbl="bgImgPlace1" presStyleIdx="2" presStyleCnt="5" custLinFactY="-8276" custLinFactNeighborX="53248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097F8234-F087-4288-A9CC-592DA4BB1A3D}" type="pres">
      <dgm:prSet presAssocID="{12E341E5-1B8E-4020-9000-4CC7DD6697CE}" presName="txNode" presStyleLbl="node1" presStyleIdx="2" presStyleCnt="5" custScaleX="155285" custScaleY="60659" custLinFactNeighborX="41817" custLinFactNeighborY="-857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1A8AEF-597E-45CA-A1B5-1EAC149AA45D}" type="pres">
      <dgm:prSet presAssocID="{ABB545A3-AA63-4F46-A0D6-94EC11382E6D}" presName="sibTrans" presStyleLbl="sibTrans2D1" presStyleIdx="2" presStyleCnt="4" custLinFactNeighborX="-807" custLinFactNeighborY="-7537"/>
      <dgm:spPr/>
      <dgm:t>
        <a:bodyPr/>
        <a:lstStyle/>
        <a:p>
          <a:endParaRPr lang="th-TH"/>
        </a:p>
      </dgm:t>
    </dgm:pt>
    <dgm:pt modelId="{86B26F90-59B8-4768-86DC-7D61D7CAB674}" type="pres">
      <dgm:prSet presAssocID="{ABB545A3-AA63-4F46-A0D6-94EC11382E6D}" presName="connTx" presStyleLbl="sibTrans2D1" presStyleIdx="2" presStyleCnt="4"/>
      <dgm:spPr/>
      <dgm:t>
        <a:bodyPr/>
        <a:lstStyle/>
        <a:p>
          <a:endParaRPr lang="th-TH"/>
        </a:p>
      </dgm:t>
    </dgm:pt>
    <dgm:pt modelId="{14431425-027C-4F6C-B785-5220063C7B57}" type="pres">
      <dgm:prSet presAssocID="{7CB0C287-B887-4F12-8903-8269E2EF9C63}" presName="composite" presStyleCnt="0"/>
      <dgm:spPr/>
    </dgm:pt>
    <dgm:pt modelId="{C16AA978-3209-47D8-A7E0-69FFEB2F7A36}" type="pres">
      <dgm:prSet presAssocID="{7CB0C287-B887-4F12-8903-8269E2EF9C63}" presName="imagSh" presStyleLbl="bgImgPlace1" presStyleIdx="3" presStyleCnt="5" custLinFactNeighborX="88000" custLinFactNeighborY="-88287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4D5FD39F-174D-4C56-A680-958AF7C1EC05}" type="pres">
      <dgm:prSet presAssocID="{7CB0C287-B887-4F12-8903-8269E2EF9C63}" presName="txNode" presStyleLbl="node1" presStyleIdx="3" presStyleCnt="5" custScaleX="213115" custScaleY="35505" custLinFactNeighborX="70846" custLinFactNeighborY="-780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9C782D-FC19-40C7-8AE9-A77B66D350F2}" type="pres">
      <dgm:prSet presAssocID="{448A9EC7-BC38-459E-92E5-0F2B7EBE1445}" presName="sibTrans" presStyleLbl="sibTrans2D1" presStyleIdx="3" presStyleCnt="4" custLinFactNeighborX="-10955" custLinFactNeighborY="87954"/>
      <dgm:spPr/>
      <dgm:t>
        <a:bodyPr/>
        <a:lstStyle/>
        <a:p>
          <a:endParaRPr lang="th-TH"/>
        </a:p>
      </dgm:t>
    </dgm:pt>
    <dgm:pt modelId="{E20D1EB3-1011-4EEB-8EF9-54FB77A72CC2}" type="pres">
      <dgm:prSet presAssocID="{448A9EC7-BC38-459E-92E5-0F2B7EBE1445}" presName="connTx" presStyleLbl="sibTrans2D1" presStyleIdx="3" presStyleCnt="4"/>
      <dgm:spPr/>
      <dgm:t>
        <a:bodyPr/>
        <a:lstStyle/>
        <a:p>
          <a:endParaRPr lang="th-TH"/>
        </a:p>
      </dgm:t>
    </dgm:pt>
    <dgm:pt modelId="{30FD8A6F-3092-4210-90E8-222DA657E3D6}" type="pres">
      <dgm:prSet presAssocID="{871F0764-93D7-4C4D-AEB6-63431BD0D332}" presName="composite" presStyleCnt="0"/>
      <dgm:spPr/>
    </dgm:pt>
    <dgm:pt modelId="{5CC0E7E1-E222-45F8-AB6F-EAEEE2672ACC}" type="pres">
      <dgm:prSet presAssocID="{871F0764-93D7-4C4D-AEB6-63431BD0D332}" presName="imagSh" presStyleLbl="bgImgPlace1" presStyleIdx="4" presStyleCnt="5" custFlipVert="1" custScaleX="124392" custScaleY="91062" custLinFactY="15690" custLinFactNeighborX="5357" custLinFactNeighborY="100000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13CBA007-7D59-458D-85F7-105AB4C2128A}" type="pres">
      <dgm:prSet presAssocID="{871F0764-93D7-4C4D-AEB6-63431BD0D332}" presName="txNode" presStyleLbl="node1" presStyleIdx="4" presStyleCnt="5" custScaleX="147403" custScaleY="48833" custLinFactY="27824" custLinFactNeighborX="-10006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E76BA89-5CC8-4A8C-907B-B0F797445818}" type="presOf" srcId="{12E341E5-1B8E-4020-9000-4CC7DD6697CE}" destId="{097F8234-F087-4288-A9CC-592DA4BB1A3D}" srcOrd="0" destOrd="0" presId="urn:microsoft.com/office/officeart/2005/8/layout/hProcess10"/>
    <dgm:cxn modelId="{28388CE5-5553-4A58-8671-FE7836BFAE32}" type="presOf" srcId="{7CB0C287-B887-4F12-8903-8269E2EF9C63}" destId="{4D5FD39F-174D-4C56-A680-958AF7C1EC05}" srcOrd="0" destOrd="0" presId="urn:microsoft.com/office/officeart/2005/8/layout/hProcess10"/>
    <dgm:cxn modelId="{234BA7E5-3C24-4D3F-9712-C3D0B9572006}" srcId="{4466F00E-29FD-4745-9ADB-7202685BA26C}" destId="{398B2B7A-83DD-4B63-9A29-AE6745E0955C}" srcOrd="0" destOrd="0" parTransId="{BF694547-0122-40DE-8EB3-132CB9E10E3B}" sibTransId="{32850F2A-1868-4B0A-BE12-DF61683BD958}"/>
    <dgm:cxn modelId="{CAED677F-3829-45BA-8D21-B3552AC4CD3A}" type="presOf" srcId="{448A9EC7-BC38-459E-92E5-0F2B7EBE1445}" destId="{E20D1EB3-1011-4EEB-8EF9-54FB77A72CC2}" srcOrd="1" destOrd="0" presId="urn:microsoft.com/office/officeart/2005/8/layout/hProcess10"/>
    <dgm:cxn modelId="{6484193A-C443-4AB1-AD62-327AF85016C2}" type="presOf" srcId="{ABB545A3-AA63-4F46-A0D6-94EC11382E6D}" destId="{C61A8AEF-597E-45CA-A1B5-1EAC149AA45D}" srcOrd="0" destOrd="0" presId="urn:microsoft.com/office/officeart/2005/8/layout/hProcess10"/>
    <dgm:cxn modelId="{9873F802-552E-4958-8285-8285233FD8E5}" type="presOf" srcId="{CB923507-421F-4495-8953-990836DCC4EC}" destId="{3BA6AFDC-0F47-4022-B39D-CFF9983E7D3C}" srcOrd="0" destOrd="0" presId="urn:microsoft.com/office/officeart/2005/8/layout/hProcess10"/>
    <dgm:cxn modelId="{3C463481-5F25-469C-8569-589717CF4FCD}" srcId="{4466F00E-29FD-4745-9ADB-7202685BA26C}" destId="{871F0764-93D7-4C4D-AEB6-63431BD0D332}" srcOrd="4" destOrd="0" parTransId="{B67E7DB5-B27E-4BBD-8587-95D14A95FF8E}" sibTransId="{CBEAC936-391A-44E1-8737-957FADACA4BE}"/>
    <dgm:cxn modelId="{0F4B65C3-15FB-4F7C-8ECA-E5FD5EB31A1D}" type="presOf" srcId="{32850F2A-1868-4B0A-BE12-DF61683BD958}" destId="{7BF6FA3D-F977-49C6-B073-48DC1333D682}" srcOrd="0" destOrd="0" presId="urn:microsoft.com/office/officeart/2005/8/layout/hProcess10"/>
    <dgm:cxn modelId="{3E9D6501-3491-4AD0-AFB7-B96E1C012C1F}" type="presOf" srcId="{398B2B7A-83DD-4B63-9A29-AE6745E0955C}" destId="{FBC0EA79-63AD-4747-82F9-506858BEDAE3}" srcOrd="0" destOrd="0" presId="urn:microsoft.com/office/officeart/2005/8/layout/hProcess10"/>
    <dgm:cxn modelId="{BAE9C51D-E57C-42D3-B43A-E97B3D986EEC}" type="presOf" srcId="{448A9EC7-BC38-459E-92E5-0F2B7EBE1445}" destId="{399C782D-FC19-40C7-8AE9-A77B66D350F2}" srcOrd="0" destOrd="0" presId="urn:microsoft.com/office/officeart/2005/8/layout/hProcess10"/>
    <dgm:cxn modelId="{DD19D6AC-4869-4B96-A966-A4AC5388FA19}" srcId="{4466F00E-29FD-4745-9ADB-7202685BA26C}" destId="{3F0EDD9B-CC55-4E49-AD4D-E6A556A2B0FD}" srcOrd="1" destOrd="0" parTransId="{99552EB3-19DB-41B1-AEAF-CE66B0198E98}" sibTransId="{CB923507-421F-4495-8953-990836DCC4EC}"/>
    <dgm:cxn modelId="{428652F2-659B-46D8-92DC-DC75151A336B}" type="presOf" srcId="{ABB545A3-AA63-4F46-A0D6-94EC11382E6D}" destId="{86B26F90-59B8-4768-86DC-7D61D7CAB674}" srcOrd="1" destOrd="0" presId="urn:microsoft.com/office/officeart/2005/8/layout/hProcess10"/>
    <dgm:cxn modelId="{80B3ECB8-09F4-47ED-91CE-E3E40EDFA887}" srcId="{4466F00E-29FD-4745-9ADB-7202685BA26C}" destId="{12E341E5-1B8E-4020-9000-4CC7DD6697CE}" srcOrd="2" destOrd="0" parTransId="{0C8C6D51-8992-4102-8F28-282D3A414D39}" sibTransId="{ABB545A3-AA63-4F46-A0D6-94EC11382E6D}"/>
    <dgm:cxn modelId="{9AD96071-2584-4E53-9DC4-C02A496EFCA6}" type="presOf" srcId="{871F0764-93D7-4C4D-AEB6-63431BD0D332}" destId="{13CBA007-7D59-458D-85F7-105AB4C2128A}" srcOrd="0" destOrd="0" presId="urn:microsoft.com/office/officeart/2005/8/layout/hProcess10"/>
    <dgm:cxn modelId="{15CB6159-B1A3-4EAA-9D9E-30D6FFBB624A}" type="presOf" srcId="{CB923507-421F-4495-8953-990836DCC4EC}" destId="{413C033E-0AB4-4115-9A96-77C3A510D98A}" srcOrd="1" destOrd="0" presId="urn:microsoft.com/office/officeart/2005/8/layout/hProcess10"/>
    <dgm:cxn modelId="{918786F4-32FE-4A60-AA8A-3A4A1F640F0B}" type="presOf" srcId="{3F0EDD9B-CC55-4E49-AD4D-E6A556A2B0FD}" destId="{050DBDBD-A40E-4846-BC98-64012AAAF235}" srcOrd="0" destOrd="0" presId="urn:microsoft.com/office/officeart/2005/8/layout/hProcess10"/>
    <dgm:cxn modelId="{9E06577E-FE60-4E34-9975-4C889E3A4957}" type="presOf" srcId="{4466F00E-29FD-4745-9ADB-7202685BA26C}" destId="{8A9EDEC8-E0AE-4259-BA59-6057E6BE24AE}" srcOrd="0" destOrd="0" presId="urn:microsoft.com/office/officeart/2005/8/layout/hProcess10"/>
    <dgm:cxn modelId="{B3C733A2-8C67-44F6-A40C-FC65188A5E4F}" srcId="{4466F00E-29FD-4745-9ADB-7202685BA26C}" destId="{7CB0C287-B887-4F12-8903-8269E2EF9C63}" srcOrd="3" destOrd="0" parTransId="{8FA222DE-AF01-453F-BD15-3857E4BA733E}" sibTransId="{448A9EC7-BC38-459E-92E5-0F2B7EBE1445}"/>
    <dgm:cxn modelId="{30D75857-C43A-406E-88D3-0C9636F4076C}" type="presOf" srcId="{32850F2A-1868-4B0A-BE12-DF61683BD958}" destId="{348AFD24-3DF6-42F2-B2AE-B6A38A0406B8}" srcOrd="1" destOrd="0" presId="urn:microsoft.com/office/officeart/2005/8/layout/hProcess10"/>
    <dgm:cxn modelId="{7C90CC2D-EEB8-40ED-8E8E-B8ED088C9327}" type="presParOf" srcId="{8A9EDEC8-E0AE-4259-BA59-6057E6BE24AE}" destId="{03E47AB7-EF49-4884-8DD1-AE3E9313914F}" srcOrd="0" destOrd="0" presId="urn:microsoft.com/office/officeart/2005/8/layout/hProcess10"/>
    <dgm:cxn modelId="{CD34F1E4-723C-47DC-BF99-471199A88515}" type="presParOf" srcId="{03E47AB7-EF49-4884-8DD1-AE3E9313914F}" destId="{A812190B-51CC-4E3D-96B0-12349FEF5338}" srcOrd="0" destOrd="0" presId="urn:microsoft.com/office/officeart/2005/8/layout/hProcess10"/>
    <dgm:cxn modelId="{C7D58E47-DFF1-4A10-884C-11DF8E6DE18F}" type="presParOf" srcId="{03E47AB7-EF49-4884-8DD1-AE3E9313914F}" destId="{FBC0EA79-63AD-4747-82F9-506858BEDAE3}" srcOrd="1" destOrd="0" presId="urn:microsoft.com/office/officeart/2005/8/layout/hProcess10"/>
    <dgm:cxn modelId="{673CFF6C-AD9F-4B80-9C9D-C415D35F886A}" type="presParOf" srcId="{8A9EDEC8-E0AE-4259-BA59-6057E6BE24AE}" destId="{7BF6FA3D-F977-49C6-B073-48DC1333D682}" srcOrd="1" destOrd="0" presId="urn:microsoft.com/office/officeart/2005/8/layout/hProcess10"/>
    <dgm:cxn modelId="{2B4028D2-18F5-4F15-BB79-283C24F1D3A8}" type="presParOf" srcId="{7BF6FA3D-F977-49C6-B073-48DC1333D682}" destId="{348AFD24-3DF6-42F2-B2AE-B6A38A0406B8}" srcOrd="0" destOrd="0" presId="urn:microsoft.com/office/officeart/2005/8/layout/hProcess10"/>
    <dgm:cxn modelId="{8552966E-BACD-4957-B09B-3138E1DD3C5A}" type="presParOf" srcId="{8A9EDEC8-E0AE-4259-BA59-6057E6BE24AE}" destId="{432E08ED-A480-4E29-8919-1607B6C86C5E}" srcOrd="2" destOrd="0" presId="urn:microsoft.com/office/officeart/2005/8/layout/hProcess10"/>
    <dgm:cxn modelId="{6F86AEC8-69E2-467B-AC87-64E677FF0340}" type="presParOf" srcId="{432E08ED-A480-4E29-8919-1607B6C86C5E}" destId="{AC676708-8490-48D0-B071-6C9E42B921D0}" srcOrd="0" destOrd="0" presId="urn:microsoft.com/office/officeart/2005/8/layout/hProcess10"/>
    <dgm:cxn modelId="{DF213122-2E8C-425B-B1B1-5DC34425F164}" type="presParOf" srcId="{432E08ED-A480-4E29-8919-1607B6C86C5E}" destId="{050DBDBD-A40E-4846-BC98-64012AAAF235}" srcOrd="1" destOrd="0" presId="urn:microsoft.com/office/officeart/2005/8/layout/hProcess10"/>
    <dgm:cxn modelId="{B9B0AB70-2539-42D4-BBED-675D78FBB191}" type="presParOf" srcId="{8A9EDEC8-E0AE-4259-BA59-6057E6BE24AE}" destId="{3BA6AFDC-0F47-4022-B39D-CFF9983E7D3C}" srcOrd="3" destOrd="0" presId="urn:microsoft.com/office/officeart/2005/8/layout/hProcess10"/>
    <dgm:cxn modelId="{DE2D12A6-5E5E-405E-B89E-B0C0667D98CA}" type="presParOf" srcId="{3BA6AFDC-0F47-4022-B39D-CFF9983E7D3C}" destId="{413C033E-0AB4-4115-9A96-77C3A510D98A}" srcOrd="0" destOrd="0" presId="urn:microsoft.com/office/officeart/2005/8/layout/hProcess10"/>
    <dgm:cxn modelId="{0EA92D85-1B6D-47EE-8627-E2154F9D4AB2}" type="presParOf" srcId="{8A9EDEC8-E0AE-4259-BA59-6057E6BE24AE}" destId="{9EE4759F-CE7E-41B0-86DE-BC28A90B5827}" srcOrd="4" destOrd="0" presId="urn:microsoft.com/office/officeart/2005/8/layout/hProcess10"/>
    <dgm:cxn modelId="{041759F3-BC87-4188-8A7B-3242D27CFA27}" type="presParOf" srcId="{9EE4759F-CE7E-41B0-86DE-BC28A90B5827}" destId="{074FE327-D864-4AAA-A91D-927A5A53C414}" srcOrd="0" destOrd="0" presId="urn:microsoft.com/office/officeart/2005/8/layout/hProcess10"/>
    <dgm:cxn modelId="{317E3C39-440E-4DE8-B0DA-0ED45C2E31AC}" type="presParOf" srcId="{9EE4759F-CE7E-41B0-86DE-BC28A90B5827}" destId="{097F8234-F087-4288-A9CC-592DA4BB1A3D}" srcOrd="1" destOrd="0" presId="urn:microsoft.com/office/officeart/2005/8/layout/hProcess10"/>
    <dgm:cxn modelId="{E93C2A60-2A9D-4C33-BBA8-84169E952958}" type="presParOf" srcId="{8A9EDEC8-E0AE-4259-BA59-6057E6BE24AE}" destId="{C61A8AEF-597E-45CA-A1B5-1EAC149AA45D}" srcOrd="5" destOrd="0" presId="urn:microsoft.com/office/officeart/2005/8/layout/hProcess10"/>
    <dgm:cxn modelId="{9DBFAE87-87E2-4C2B-AAE4-196B1E063775}" type="presParOf" srcId="{C61A8AEF-597E-45CA-A1B5-1EAC149AA45D}" destId="{86B26F90-59B8-4768-86DC-7D61D7CAB674}" srcOrd="0" destOrd="0" presId="urn:microsoft.com/office/officeart/2005/8/layout/hProcess10"/>
    <dgm:cxn modelId="{095D0995-64BC-41A9-90DE-E61FF2D798B8}" type="presParOf" srcId="{8A9EDEC8-E0AE-4259-BA59-6057E6BE24AE}" destId="{14431425-027C-4F6C-B785-5220063C7B57}" srcOrd="6" destOrd="0" presId="urn:microsoft.com/office/officeart/2005/8/layout/hProcess10"/>
    <dgm:cxn modelId="{0D5E40FF-0F09-4DEA-9347-1C5F15A8A7A7}" type="presParOf" srcId="{14431425-027C-4F6C-B785-5220063C7B57}" destId="{C16AA978-3209-47D8-A7E0-69FFEB2F7A36}" srcOrd="0" destOrd="0" presId="urn:microsoft.com/office/officeart/2005/8/layout/hProcess10"/>
    <dgm:cxn modelId="{90917E2F-3630-4305-9D71-0031BA4F60AD}" type="presParOf" srcId="{14431425-027C-4F6C-B785-5220063C7B57}" destId="{4D5FD39F-174D-4C56-A680-958AF7C1EC05}" srcOrd="1" destOrd="0" presId="urn:microsoft.com/office/officeart/2005/8/layout/hProcess10"/>
    <dgm:cxn modelId="{4FDA24E0-4165-44A2-A58B-D401C8E38BF5}" type="presParOf" srcId="{8A9EDEC8-E0AE-4259-BA59-6057E6BE24AE}" destId="{399C782D-FC19-40C7-8AE9-A77B66D350F2}" srcOrd="7" destOrd="0" presId="urn:microsoft.com/office/officeart/2005/8/layout/hProcess10"/>
    <dgm:cxn modelId="{B23B75C0-B291-47E2-92E8-A1969A6EB1F4}" type="presParOf" srcId="{399C782D-FC19-40C7-8AE9-A77B66D350F2}" destId="{E20D1EB3-1011-4EEB-8EF9-54FB77A72CC2}" srcOrd="0" destOrd="0" presId="urn:microsoft.com/office/officeart/2005/8/layout/hProcess10"/>
    <dgm:cxn modelId="{9CE55977-004E-4CDD-AC34-AE0EA6566636}" type="presParOf" srcId="{8A9EDEC8-E0AE-4259-BA59-6057E6BE24AE}" destId="{30FD8A6F-3092-4210-90E8-222DA657E3D6}" srcOrd="8" destOrd="0" presId="urn:microsoft.com/office/officeart/2005/8/layout/hProcess10"/>
    <dgm:cxn modelId="{11B3A23E-A085-4267-A99E-07BF3FE44030}" type="presParOf" srcId="{30FD8A6F-3092-4210-90E8-222DA657E3D6}" destId="{5CC0E7E1-E222-45F8-AB6F-EAEEE2672ACC}" srcOrd="0" destOrd="0" presId="urn:microsoft.com/office/officeart/2005/8/layout/hProcess10"/>
    <dgm:cxn modelId="{29612757-20C7-4764-B059-7699C62EE7B9}" type="presParOf" srcId="{30FD8A6F-3092-4210-90E8-222DA657E3D6}" destId="{13CBA007-7D59-458D-85F7-105AB4C2128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515FF-7670-4E63-B0A2-0EA3237F5D6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597A6FC-BD3E-421E-A390-3E79FCFCF99A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1. </a:t>
          </a:r>
          <a:r>
            <a:rPr lang="th-TH" sz="16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ปรินท์</a:t>
          </a:r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en-US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QR CODE </a:t>
          </a:r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รายวิชาที่ต้องการให้สืบค้นข้อมูล</a:t>
          </a:r>
          <a:endParaRPr lang="th-TH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6B26A925-01E1-46E6-B76C-0F5968CC0891}" type="parTrans" cxnId="{287B145E-61CA-4304-88F9-E4267D1FB7D7}">
      <dgm:prSet/>
      <dgm:spPr/>
      <dgm:t>
        <a:bodyPr/>
        <a:lstStyle/>
        <a:p>
          <a:endParaRPr lang="th-TH"/>
        </a:p>
      </dgm:t>
    </dgm:pt>
    <dgm:pt modelId="{1944EAB5-7541-4278-AFA7-59C4C85977DB}" type="sibTrans" cxnId="{287B145E-61CA-4304-88F9-E4267D1FB7D7}">
      <dgm:prSet/>
      <dgm:spPr>
        <a:solidFill>
          <a:srgbClr val="002060"/>
        </a:solidFill>
      </dgm:spPr>
      <dgm:t>
        <a:bodyPr/>
        <a:lstStyle/>
        <a:p>
          <a:endParaRPr lang="th-TH"/>
        </a:p>
      </dgm:t>
    </dgm:pt>
    <dgm:pt modelId="{16365C27-5470-4BA1-B6D9-A158A0DA53DC}">
      <dgm:prSet phldrT="[ข้อความ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th-TH" sz="1600" b="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2. สแกน </a:t>
          </a:r>
          <a:r>
            <a:rPr lang="en-US" sz="1200" b="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QR CODE </a:t>
          </a:r>
          <a:r>
            <a:rPr lang="th-TH" sz="1600" b="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ตามรายวิชา</a:t>
          </a:r>
        </a:p>
        <a:p>
          <a:r>
            <a:rPr lang="th-TH" sz="1600" b="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ที่ต้องการด้วยโทรศัพท์มือถือ</a:t>
          </a:r>
          <a:endParaRPr lang="th-TH" sz="1600" b="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12FEF4E1-E4D2-4136-AF05-84BA72EDB668}" type="parTrans" cxnId="{263415C8-0AD0-4B7F-A8D4-486BB7161708}">
      <dgm:prSet/>
      <dgm:spPr/>
      <dgm:t>
        <a:bodyPr/>
        <a:lstStyle/>
        <a:p>
          <a:endParaRPr lang="th-TH"/>
        </a:p>
      </dgm:t>
    </dgm:pt>
    <dgm:pt modelId="{A6620585-709C-46D3-B449-9543AB68CEAD}" type="sibTrans" cxnId="{263415C8-0AD0-4B7F-A8D4-486BB7161708}">
      <dgm:prSet/>
      <dgm:spPr>
        <a:solidFill>
          <a:srgbClr val="002060"/>
        </a:solidFill>
      </dgm:spPr>
      <dgm:t>
        <a:bodyPr/>
        <a:lstStyle/>
        <a:p>
          <a:endParaRPr lang="th-TH"/>
        </a:p>
      </dgm:t>
    </dgm:pt>
    <dgm:pt modelId="{109A66E5-6CE3-498B-9FD3-821A11A243A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6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3.ตำราเรียน</a:t>
          </a:r>
          <a:endParaRPr lang="th-TH" sz="16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B270F700-30CC-4C09-83A6-37D312B8AF78}" type="parTrans" cxnId="{CA001CAA-2653-4C5C-B921-388D457B72D6}">
      <dgm:prSet/>
      <dgm:spPr/>
      <dgm:t>
        <a:bodyPr/>
        <a:lstStyle/>
        <a:p>
          <a:endParaRPr lang="th-TH"/>
        </a:p>
      </dgm:t>
    </dgm:pt>
    <dgm:pt modelId="{0A4BE37C-41E2-4173-AB57-48A9438BC044}" type="sibTrans" cxnId="{CA001CAA-2653-4C5C-B921-388D457B72D6}">
      <dgm:prSet/>
      <dgm:spPr/>
      <dgm:t>
        <a:bodyPr/>
        <a:lstStyle/>
        <a:p>
          <a:endParaRPr lang="th-TH"/>
        </a:p>
      </dgm:t>
    </dgm:pt>
    <dgm:pt modelId="{7F7C34FE-8CAE-47DE-B58A-25FE81BA90CF}" type="pres">
      <dgm:prSet presAssocID="{8FB515FF-7670-4E63-B0A2-0EA3237F5D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FD7D5A7-C336-4474-9B93-DCDB24FE6636}" type="pres">
      <dgm:prSet presAssocID="{4597A6FC-BD3E-421E-A390-3E79FCFCF99A}" presName="composite" presStyleCnt="0"/>
      <dgm:spPr/>
    </dgm:pt>
    <dgm:pt modelId="{5A3C1576-F193-4C01-A102-1445AFF994AD}" type="pres">
      <dgm:prSet presAssocID="{4597A6FC-BD3E-421E-A390-3E79FCFCF99A}" presName="imagSh" presStyleLbl="bgImgPlace1" presStyleIdx="0" presStyleCnt="3" custScaleX="91999" custScaleY="87904" custLinFactNeighborX="-4018" custLinFactNeighborY="-2708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AD64139A-B303-41C1-B9ED-139EAA1CE590}" type="pres">
      <dgm:prSet presAssocID="{4597A6FC-BD3E-421E-A390-3E79FCFCF99A}" presName="txNode" presStyleLbl="node1" presStyleIdx="0" presStyleCnt="3" custScaleX="218373" custScaleY="28020" custLinFactNeighborX="-4" custLinFactNeighborY="-166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D4F623-3752-46E6-B690-815E7E86701F}" type="pres">
      <dgm:prSet presAssocID="{1944EAB5-7541-4278-AFA7-59C4C85977DB}" presName="sibTrans" presStyleLbl="sibTrans2D1" presStyleIdx="0" presStyleCnt="2" custLinFactNeighborX="-81076" custLinFactNeighborY="-51848"/>
      <dgm:spPr/>
      <dgm:t>
        <a:bodyPr/>
        <a:lstStyle/>
        <a:p>
          <a:endParaRPr lang="th-TH"/>
        </a:p>
      </dgm:t>
    </dgm:pt>
    <dgm:pt modelId="{689E21F2-2A81-464D-AF8C-991B3A6C2FE1}" type="pres">
      <dgm:prSet presAssocID="{1944EAB5-7541-4278-AFA7-59C4C85977DB}" presName="connTx" presStyleLbl="sibTrans2D1" presStyleIdx="0" presStyleCnt="2"/>
      <dgm:spPr/>
      <dgm:t>
        <a:bodyPr/>
        <a:lstStyle/>
        <a:p>
          <a:endParaRPr lang="th-TH"/>
        </a:p>
      </dgm:t>
    </dgm:pt>
    <dgm:pt modelId="{3DD68C17-0F8C-4299-9B08-52C89F002CB8}" type="pres">
      <dgm:prSet presAssocID="{16365C27-5470-4BA1-B6D9-A158A0DA53DC}" presName="composite" presStyleCnt="0"/>
      <dgm:spPr/>
    </dgm:pt>
    <dgm:pt modelId="{292B1344-7DC0-4D28-9DCC-1A642164BF5B}" type="pres">
      <dgm:prSet presAssocID="{16365C27-5470-4BA1-B6D9-A158A0DA53DC}" presName="imagSh" presStyleLbl="bgImgPlace1" presStyleIdx="1" presStyleCnt="3" custScaleX="79433" custScaleY="110380" custLinFactNeighborX="-34424" custLinFactNeighborY="3745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CC55753D-B96D-445A-8E65-A31CFB01D203}" type="pres">
      <dgm:prSet presAssocID="{16365C27-5470-4BA1-B6D9-A158A0DA53DC}" presName="txNode" presStyleLbl="node1" presStyleIdx="1" presStyleCnt="3" custScaleX="183217" custScaleY="36961" custLinFactNeighborX="-50703" custLinFactNeighborY="486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E65218-D780-4A5B-906F-0529E678A89E}" type="pres">
      <dgm:prSet presAssocID="{A6620585-709C-46D3-B449-9543AB68CEAD}" presName="sibTrans" presStyleLbl="sibTrans2D1" presStyleIdx="1" presStyleCnt="2"/>
      <dgm:spPr/>
      <dgm:t>
        <a:bodyPr/>
        <a:lstStyle/>
        <a:p>
          <a:endParaRPr lang="th-TH"/>
        </a:p>
      </dgm:t>
    </dgm:pt>
    <dgm:pt modelId="{35C42813-36C9-4F42-B825-B1823618ABD7}" type="pres">
      <dgm:prSet presAssocID="{A6620585-709C-46D3-B449-9543AB68CEAD}" presName="connTx" presStyleLbl="sibTrans2D1" presStyleIdx="1" presStyleCnt="2"/>
      <dgm:spPr/>
      <dgm:t>
        <a:bodyPr/>
        <a:lstStyle/>
        <a:p>
          <a:endParaRPr lang="th-TH"/>
        </a:p>
      </dgm:t>
    </dgm:pt>
    <dgm:pt modelId="{A57E58C5-9EA6-4686-AFBA-41723B6412E2}" type="pres">
      <dgm:prSet presAssocID="{109A66E5-6CE3-498B-9FD3-821A11A243AC}" presName="composite" presStyleCnt="0"/>
      <dgm:spPr/>
    </dgm:pt>
    <dgm:pt modelId="{236A6724-D847-44AF-9CF2-B683DA608979}" type="pres">
      <dgm:prSet presAssocID="{109A66E5-6CE3-498B-9FD3-821A11A243AC}" presName="imagSh" presStyleLbl="bgImgPlace1" presStyleIdx="2" presStyleCnt="3" custScaleX="110345" custScaleY="99204" custLinFactNeighborX="-9840" custLinFactNeighborY="-2002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th-TH"/>
        </a:p>
      </dgm:t>
    </dgm:pt>
    <dgm:pt modelId="{45DC84F2-6C2C-4BA2-8F6D-9FFD3AC17745}" type="pres">
      <dgm:prSet presAssocID="{109A66E5-6CE3-498B-9FD3-821A11A243AC}" presName="txNode" presStyleLbl="node1" presStyleIdx="2" presStyleCnt="3" custScaleX="59757" custScaleY="21162" custLinFactNeighborX="-27445" custLinFactNeighborY="-143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630C034-4503-4623-9343-58844D31BB46}" type="presOf" srcId="{16365C27-5470-4BA1-B6D9-A158A0DA53DC}" destId="{CC55753D-B96D-445A-8E65-A31CFB01D203}" srcOrd="0" destOrd="0" presId="urn:microsoft.com/office/officeart/2005/8/layout/hProcess10"/>
    <dgm:cxn modelId="{10D820F8-895F-46D3-951A-BB674B7BD0F7}" type="presOf" srcId="{4597A6FC-BD3E-421E-A390-3E79FCFCF99A}" destId="{AD64139A-B303-41C1-B9ED-139EAA1CE590}" srcOrd="0" destOrd="0" presId="urn:microsoft.com/office/officeart/2005/8/layout/hProcess10"/>
    <dgm:cxn modelId="{263415C8-0AD0-4B7F-A8D4-486BB7161708}" srcId="{8FB515FF-7670-4E63-B0A2-0EA3237F5D6C}" destId="{16365C27-5470-4BA1-B6D9-A158A0DA53DC}" srcOrd="1" destOrd="0" parTransId="{12FEF4E1-E4D2-4136-AF05-84BA72EDB668}" sibTransId="{A6620585-709C-46D3-B449-9543AB68CEAD}"/>
    <dgm:cxn modelId="{CA001CAA-2653-4C5C-B921-388D457B72D6}" srcId="{8FB515FF-7670-4E63-B0A2-0EA3237F5D6C}" destId="{109A66E5-6CE3-498B-9FD3-821A11A243AC}" srcOrd="2" destOrd="0" parTransId="{B270F700-30CC-4C09-83A6-37D312B8AF78}" sibTransId="{0A4BE37C-41E2-4173-AB57-48A9438BC044}"/>
    <dgm:cxn modelId="{92638476-D54A-40E5-AD15-5EB1201AA4B1}" type="presOf" srcId="{A6620585-709C-46D3-B449-9543AB68CEAD}" destId="{8BE65218-D780-4A5B-906F-0529E678A89E}" srcOrd="0" destOrd="0" presId="urn:microsoft.com/office/officeart/2005/8/layout/hProcess10"/>
    <dgm:cxn modelId="{287B145E-61CA-4304-88F9-E4267D1FB7D7}" srcId="{8FB515FF-7670-4E63-B0A2-0EA3237F5D6C}" destId="{4597A6FC-BD3E-421E-A390-3E79FCFCF99A}" srcOrd="0" destOrd="0" parTransId="{6B26A925-01E1-46E6-B76C-0F5968CC0891}" sibTransId="{1944EAB5-7541-4278-AFA7-59C4C85977DB}"/>
    <dgm:cxn modelId="{8B982608-9EB6-47ED-A461-ED3F3E12BE4E}" type="presOf" srcId="{8FB515FF-7670-4E63-B0A2-0EA3237F5D6C}" destId="{7F7C34FE-8CAE-47DE-B58A-25FE81BA90CF}" srcOrd="0" destOrd="0" presId="urn:microsoft.com/office/officeart/2005/8/layout/hProcess10"/>
    <dgm:cxn modelId="{A8A60754-1105-42B1-B2B6-D444F225D59C}" type="presOf" srcId="{A6620585-709C-46D3-B449-9543AB68CEAD}" destId="{35C42813-36C9-4F42-B825-B1823618ABD7}" srcOrd="1" destOrd="0" presId="urn:microsoft.com/office/officeart/2005/8/layout/hProcess10"/>
    <dgm:cxn modelId="{FE94AB47-36F8-4C07-B8C7-A2AF9812A546}" type="presOf" srcId="{109A66E5-6CE3-498B-9FD3-821A11A243AC}" destId="{45DC84F2-6C2C-4BA2-8F6D-9FFD3AC17745}" srcOrd="0" destOrd="0" presId="urn:microsoft.com/office/officeart/2005/8/layout/hProcess10"/>
    <dgm:cxn modelId="{9AF0F92F-1F25-471D-B606-9AD82B1F1F86}" type="presOf" srcId="{1944EAB5-7541-4278-AFA7-59C4C85977DB}" destId="{689E21F2-2A81-464D-AF8C-991B3A6C2FE1}" srcOrd="1" destOrd="0" presId="urn:microsoft.com/office/officeart/2005/8/layout/hProcess10"/>
    <dgm:cxn modelId="{20DF38CF-ABB0-43A7-BD0B-B40E4F448290}" type="presOf" srcId="{1944EAB5-7541-4278-AFA7-59C4C85977DB}" destId="{E4D4F623-3752-46E6-B690-815E7E86701F}" srcOrd="0" destOrd="0" presId="urn:microsoft.com/office/officeart/2005/8/layout/hProcess10"/>
    <dgm:cxn modelId="{571CA6C2-8701-4A4E-8C06-65E6E14D1BA8}" type="presParOf" srcId="{7F7C34FE-8CAE-47DE-B58A-25FE81BA90CF}" destId="{0FD7D5A7-C336-4474-9B93-DCDB24FE6636}" srcOrd="0" destOrd="0" presId="urn:microsoft.com/office/officeart/2005/8/layout/hProcess10"/>
    <dgm:cxn modelId="{935EA065-4067-4CC4-8E02-2B54D73989B5}" type="presParOf" srcId="{0FD7D5A7-C336-4474-9B93-DCDB24FE6636}" destId="{5A3C1576-F193-4C01-A102-1445AFF994AD}" srcOrd="0" destOrd="0" presId="urn:microsoft.com/office/officeart/2005/8/layout/hProcess10"/>
    <dgm:cxn modelId="{C6CBEE89-48EB-466F-97FC-01F48D6090F4}" type="presParOf" srcId="{0FD7D5A7-C336-4474-9B93-DCDB24FE6636}" destId="{AD64139A-B303-41C1-B9ED-139EAA1CE590}" srcOrd="1" destOrd="0" presId="urn:microsoft.com/office/officeart/2005/8/layout/hProcess10"/>
    <dgm:cxn modelId="{8A9CB847-2146-4995-AEB7-849CCBDFBA6D}" type="presParOf" srcId="{7F7C34FE-8CAE-47DE-B58A-25FE81BA90CF}" destId="{E4D4F623-3752-46E6-B690-815E7E86701F}" srcOrd="1" destOrd="0" presId="urn:microsoft.com/office/officeart/2005/8/layout/hProcess10"/>
    <dgm:cxn modelId="{8BD7F829-EF95-4CF0-A753-7BC7D71E174E}" type="presParOf" srcId="{E4D4F623-3752-46E6-B690-815E7E86701F}" destId="{689E21F2-2A81-464D-AF8C-991B3A6C2FE1}" srcOrd="0" destOrd="0" presId="urn:microsoft.com/office/officeart/2005/8/layout/hProcess10"/>
    <dgm:cxn modelId="{A8FB097D-1116-41E4-B632-83850ED1B443}" type="presParOf" srcId="{7F7C34FE-8CAE-47DE-B58A-25FE81BA90CF}" destId="{3DD68C17-0F8C-4299-9B08-52C89F002CB8}" srcOrd="2" destOrd="0" presId="urn:microsoft.com/office/officeart/2005/8/layout/hProcess10"/>
    <dgm:cxn modelId="{AFB50190-B14D-4BFB-97C5-76FF9130D13E}" type="presParOf" srcId="{3DD68C17-0F8C-4299-9B08-52C89F002CB8}" destId="{292B1344-7DC0-4D28-9DCC-1A642164BF5B}" srcOrd="0" destOrd="0" presId="urn:microsoft.com/office/officeart/2005/8/layout/hProcess10"/>
    <dgm:cxn modelId="{5203AE75-2BD3-44C0-B927-CE94E8723184}" type="presParOf" srcId="{3DD68C17-0F8C-4299-9B08-52C89F002CB8}" destId="{CC55753D-B96D-445A-8E65-A31CFB01D203}" srcOrd="1" destOrd="0" presId="urn:microsoft.com/office/officeart/2005/8/layout/hProcess10"/>
    <dgm:cxn modelId="{5FDBF450-1C4F-4843-9AF5-55752ADA5394}" type="presParOf" srcId="{7F7C34FE-8CAE-47DE-B58A-25FE81BA90CF}" destId="{8BE65218-D780-4A5B-906F-0529E678A89E}" srcOrd="3" destOrd="0" presId="urn:microsoft.com/office/officeart/2005/8/layout/hProcess10"/>
    <dgm:cxn modelId="{41923190-022B-4E53-847E-79675B7AD154}" type="presParOf" srcId="{8BE65218-D780-4A5B-906F-0529E678A89E}" destId="{35C42813-36C9-4F42-B825-B1823618ABD7}" srcOrd="0" destOrd="0" presId="urn:microsoft.com/office/officeart/2005/8/layout/hProcess10"/>
    <dgm:cxn modelId="{F2645142-94AC-46CC-87E8-D7B23052AE8C}" type="presParOf" srcId="{7F7C34FE-8CAE-47DE-B58A-25FE81BA90CF}" destId="{A57E58C5-9EA6-4686-AFBA-41723B6412E2}" srcOrd="4" destOrd="0" presId="urn:microsoft.com/office/officeart/2005/8/layout/hProcess10"/>
    <dgm:cxn modelId="{03A2EB98-4657-4CAF-B634-F54129ACD0D0}" type="presParOf" srcId="{A57E58C5-9EA6-4686-AFBA-41723B6412E2}" destId="{236A6724-D847-44AF-9CF2-B683DA608979}" srcOrd="0" destOrd="0" presId="urn:microsoft.com/office/officeart/2005/8/layout/hProcess10"/>
    <dgm:cxn modelId="{444BEEDB-DAA6-430A-8EAF-ECE061624874}" type="presParOf" srcId="{A57E58C5-9EA6-4686-AFBA-41723B6412E2}" destId="{45DC84F2-6C2C-4BA2-8F6D-9FFD3AC1774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ECAEF-D2B6-44E2-A5D2-03CEE6868C3E}">
      <dsp:nvSpPr>
        <dsp:cNvPr id="0" name=""/>
        <dsp:cNvSpPr/>
      </dsp:nvSpPr>
      <dsp:spPr>
        <a:xfrm>
          <a:off x="965411" y="209327"/>
          <a:ext cx="1590152" cy="1590152"/>
        </a:xfrm>
        <a:prstGeom prst="pieWedge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Plan</a:t>
          </a:r>
          <a:endParaRPr lang="th-TH" sz="2300" kern="1200" dirty="0">
            <a:solidFill>
              <a:srgbClr val="FF0000"/>
            </a:solidFill>
          </a:endParaRPr>
        </a:p>
      </dsp:txBody>
      <dsp:txXfrm>
        <a:off x="1431156" y="675072"/>
        <a:ext cx="1124407" cy="1124407"/>
      </dsp:txXfrm>
    </dsp:sp>
    <dsp:sp modelId="{C2D59570-08C3-4518-B33B-295A8B5A35DB}">
      <dsp:nvSpPr>
        <dsp:cNvPr id="0" name=""/>
        <dsp:cNvSpPr/>
      </dsp:nvSpPr>
      <dsp:spPr>
        <a:xfrm rot="5400000">
          <a:off x="2629012" y="209327"/>
          <a:ext cx="1590152" cy="1590152"/>
        </a:xfrm>
        <a:prstGeom prst="pieWedge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Do</a:t>
          </a:r>
          <a:endParaRPr lang="th-TH" sz="2300" kern="1200" dirty="0">
            <a:solidFill>
              <a:srgbClr val="FF0000"/>
            </a:solidFill>
          </a:endParaRPr>
        </a:p>
      </dsp:txBody>
      <dsp:txXfrm rot="-5400000">
        <a:off x="2629012" y="675072"/>
        <a:ext cx="1124407" cy="1124407"/>
      </dsp:txXfrm>
    </dsp:sp>
    <dsp:sp modelId="{395326AD-DC04-4A97-B55B-17075E873B10}">
      <dsp:nvSpPr>
        <dsp:cNvPr id="0" name=""/>
        <dsp:cNvSpPr/>
      </dsp:nvSpPr>
      <dsp:spPr>
        <a:xfrm rot="10800000">
          <a:off x="2629012" y="1872928"/>
          <a:ext cx="1590152" cy="1590152"/>
        </a:xfrm>
        <a:prstGeom prst="pieWedg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Check</a:t>
          </a:r>
          <a:endParaRPr lang="th-TH" sz="2300" kern="1200" dirty="0">
            <a:solidFill>
              <a:srgbClr val="FF0000"/>
            </a:solidFill>
          </a:endParaRPr>
        </a:p>
      </dsp:txBody>
      <dsp:txXfrm rot="10800000">
        <a:off x="2629012" y="1872928"/>
        <a:ext cx="1124407" cy="1124407"/>
      </dsp:txXfrm>
    </dsp:sp>
    <dsp:sp modelId="{21E78DF8-2F64-4B02-931E-911B8A43D774}">
      <dsp:nvSpPr>
        <dsp:cNvPr id="0" name=""/>
        <dsp:cNvSpPr/>
      </dsp:nvSpPr>
      <dsp:spPr>
        <a:xfrm rot="16200000">
          <a:off x="965411" y="1872928"/>
          <a:ext cx="1590152" cy="1590152"/>
        </a:xfrm>
        <a:prstGeom prst="pieWedge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Act</a:t>
          </a:r>
          <a:endParaRPr lang="th-TH" sz="2300" kern="1200" dirty="0">
            <a:solidFill>
              <a:srgbClr val="FF0000"/>
            </a:solidFill>
          </a:endParaRPr>
        </a:p>
      </dsp:txBody>
      <dsp:txXfrm rot="5400000">
        <a:off x="1431156" y="1872928"/>
        <a:ext cx="1124407" cy="1124407"/>
      </dsp:txXfrm>
    </dsp:sp>
    <dsp:sp modelId="{67A7EC82-765C-4B15-9EAD-0549552FFD87}">
      <dsp:nvSpPr>
        <dsp:cNvPr id="0" name=""/>
        <dsp:cNvSpPr/>
      </dsp:nvSpPr>
      <dsp:spPr>
        <a:xfrm>
          <a:off x="2317775" y="1505687"/>
          <a:ext cx="549024" cy="477413"/>
        </a:xfrm>
        <a:prstGeom prst="circularArrow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8BAED-8C34-453D-8099-6F3D85581EEC}">
      <dsp:nvSpPr>
        <dsp:cNvPr id="0" name=""/>
        <dsp:cNvSpPr/>
      </dsp:nvSpPr>
      <dsp:spPr>
        <a:xfrm rot="10800000">
          <a:off x="2317775" y="1689307"/>
          <a:ext cx="549024" cy="477413"/>
        </a:xfrm>
        <a:prstGeom prst="circularArrow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90CF5-520B-4570-9A01-F2E49A9BFB34}">
      <dsp:nvSpPr>
        <dsp:cNvPr id="0" name=""/>
        <dsp:cNvSpPr/>
      </dsp:nvSpPr>
      <dsp:spPr>
        <a:xfrm>
          <a:off x="1039144" y="715831"/>
          <a:ext cx="1261147" cy="1261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4BC6E-0FFD-4E7C-A176-E33AC2EA574B}">
      <dsp:nvSpPr>
        <dsp:cNvPr id="0" name=""/>
        <dsp:cNvSpPr/>
      </dsp:nvSpPr>
      <dsp:spPr>
        <a:xfrm>
          <a:off x="298688" y="2075165"/>
          <a:ext cx="2713913" cy="604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1. จัดเตรียมตำราเรียนของ หลักสูตรต่าง 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 ของ </a:t>
          </a:r>
          <a:r>
            <a:rPr lang="th-TH" sz="1600" kern="12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รร.พจ</a:t>
          </a: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1600" kern="12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ยศ.ทร</a:t>
          </a: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</a:t>
          </a:r>
          <a:endParaRPr lang="th-TH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16401" y="2092878"/>
        <a:ext cx="2678487" cy="569357"/>
      </dsp:txXfrm>
    </dsp:sp>
    <dsp:sp modelId="{8A7CE431-F34F-4A37-BF30-81968809F805}">
      <dsp:nvSpPr>
        <dsp:cNvPr id="0" name=""/>
        <dsp:cNvSpPr/>
      </dsp:nvSpPr>
      <dsp:spPr>
        <a:xfrm rot="947588">
          <a:off x="2951786" y="1655175"/>
          <a:ext cx="690598" cy="30303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2953502" y="1703411"/>
        <a:ext cx="599687" cy="181822"/>
      </dsp:txXfrm>
    </dsp:sp>
    <dsp:sp modelId="{C7C76EEF-5FA2-4684-BF84-55353285EE9B}">
      <dsp:nvSpPr>
        <dsp:cNvPr id="0" name=""/>
        <dsp:cNvSpPr/>
      </dsp:nvSpPr>
      <dsp:spPr>
        <a:xfrm>
          <a:off x="4198946" y="1609556"/>
          <a:ext cx="1261147" cy="1261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989AD-9690-48EC-9EA5-73908F74EA69}">
      <dsp:nvSpPr>
        <dsp:cNvPr id="0" name=""/>
        <dsp:cNvSpPr/>
      </dsp:nvSpPr>
      <dsp:spPr>
        <a:xfrm>
          <a:off x="3710908" y="2995551"/>
          <a:ext cx="2237224" cy="4579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2. สแกนตำราเรียนเป็นไฟล์เอกสารอิเล็กทรอนิกส์</a:t>
          </a:r>
          <a:endParaRPr lang="en-US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724320" y="3008963"/>
        <a:ext cx="2210400" cy="431111"/>
      </dsp:txXfrm>
    </dsp:sp>
    <dsp:sp modelId="{546DE1C1-3DED-4777-9515-76245A090F83}">
      <dsp:nvSpPr>
        <dsp:cNvPr id="0" name=""/>
        <dsp:cNvSpPr/>
      </dsp:nvSpPr>
      <dsp:spPr>
        <a:xfrm rot="19795931">
          <a:off x="5819713" y="1384936"/>
          <a:ext cx="450566" cy="30303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>
        <a:off x="5825830" y="1468317"/>
        <a:ext cx="359655" cy="181822"/>
      </dsp:txXfrm>
    </dsp:sp>
    <dsp:sp modelId="{BC4C2858-CD43-4774-8D59-803A783388E5}">
      <dsp:nvSpPr>
        <dsp:cNvPr id="0" name=""/>
        <dsp:cNvSpPr/>
      </dsp:nvSpPr>
      <dsp:spPr>
        <a:xfrm>
          <a:off x="6574195" y="234455"/>
          <a:ext cx="1261147" cy="1261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80308-9495-4F0F-B5F5-3A8ED6904E58}">
      <dsp:nvSpPr>
        <dsp:cNvPr id="0" name=""/>
        <dsp:cNvSpPr/>
      </dsp:nvSpPr>
      <dsp:spPr>
        <a:xfrm>
          <a:off x="5931822" y="1859140"/>
          <a:ext cx="2229292" cy="666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3. นำไฟล์เอกสารอิเล็กทรอนิกส์เข้า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สู่ระบบสารสนเทศ </a:t>
          </a:r>
          <a:endParaRPr lang="th-TH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951348" y="1878666"/>
        <a:ext cx="2190240" cy="62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2190B-51CC-4E3D-96B0-12349FEF5338}">
      <dsp:nvSpPr>
        <dsp:cNvPr id="0" name=""/>
        <dsp:cNvSpPr/>
      </dsp:nvSpPr>
      <dsp:spPr>
        <a:xfrm>
          <a:off x="563141" y="1417601"/>
          <a:ext cx="760267" cy="7602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0EA79-63AD-4747-82F9-506858BEDAE3}">
      <dsp:nvSpPr>
        <dsp:cNvPr id="0" name=""/>
        <dsp:cNvSpPr/>
      </dsp:nvSpPr>
      <dsp:spPr>
        <a:xfrm>
          <a:off x="0" y="2229665"/>
          <a:ext cx="1784203" cy="4128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1</a:t>
          </a:r>
          <a:r>
            <a:rPr lang="en-US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 เข้าระบบสารสนเทศ เว็บไซต์ของ </a:t>
          </a:r>
          <a:r>
            <a:rPr lang="th-TH" sz="1600" kern="12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รร.พจ</a:t>
          </a: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</a:t>
          </a:r>
          <a:r>
            <a:rPr lang="th-TH" sz="1600" kern="12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ยศ.ทร</a:t>
          </a: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. </a:t>
          </a:r>
          <a:endParaRPr lang="th-TH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2093" y="2241758"/>
        <a:ext cx="1760017" cy="388684"/>
      </dsp:txXfrm>
    </dsp:sp>
    <dsp:sp modelId="{7BF6FA3D-F977-49C6-B073-48DC1333D682}">
      <dsp:nvSpPr>
        <dsp:cNvPr id="0" name=""/>
        <dsp:cNvSpPr/>
      </dsp:nvSpPr>
      <dsp:spPr>
        <a:xfrm rot="21336817">
          <a:off x="1715784" y="1611104"/>
          <a:ext cx="736254" cy="225120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800" kern="1200"/>
        </a:p>
      </dsp:txBody>
      <dsp:txXfrm>
        <a:off x="1715883" y="1658711"/>
        <a:ext cx="668718" cy="135072"/>
      </dsp:txXfrm>
    </dsp:sp>
    <dsp:sp modelId="{AC676708-8490-48D0-B071-6C9E42B921D0}">
      <dsp:nvSpPr>
        <dsp:cNvPr id="0" name=""/>
        <dsp:cNvSpPr/>
      </dsp:nvSpPr>
      <dsp:spPr>
        <a:xfrm>
          <a:off x="2556359" y="1264707"/>
          <a:ext cx="760267" cy="7602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DBDBD-A40E-4846-BC98-64012AAAF235}">
      <dsp:nvSpPr>
        <dsp:cNvPr id="0" name=""/>
        <dsp:cNvSpPr/>
      </dsp:nvSpPr>
      <dsp:spPr>
        <a:xfrm>
          <a:off x="2213335" y="2049501"/>
          <a:ext cx="1425486" cy="5736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2. เลือกกล่องข้อมูล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“ตำราอิเล็กทรอนิกส์”</a:t>
          </a:r>
          <a:endParaRPr lang="th-TH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230136" y="2066302"/>
        <a:ext cx="1391884" cy="540034"/>
      </dsp:txXfrm>
    </dsp:sp>
    <dsp:sp modelId="{3BA6AFDC-0F47-4022-B39D-CFF9983E7D3C}">
      <dsp:nvSpPr>
        <dsp:cNvPr id="0" name=""/>
        <dsp:cNvSpPr/>
      </dsp:nvSpPr>
      <dsp:spPr>
        <a:xfrm rot="20475698">
          <a:off x="3534754" y="1157941"/>
          <a:ext cx="492554" cy="25682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/>
        </a:p>
      </dsp:txBody>
      <dsp:txXfrm>
        <a:off x="3536796" y="1221682"/>
        <a:ext cx="415506" cy="154096"/>
      </dsp:txXfrm>
    </dsp:sp>
    <dsp:sp modelId="{074FE327-D864-4AAA-A91D-927A5A53C414}">
      <dsp:nvSpPr>
        <dsp:cNvPr id="0" name=""/>
        <dsp:cNvSpPr/>
      </dsp:nvSpPr>
      <dsp:spPr>
        <a:xfrm>
          <a:off x="4293641" y="675373"/>
          <a:ext cx="760267" cy="7602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F8234-F087-4288-A9CC-592DA4BB1A3D}">
      <dsp:nvSpPr>
        <dsp:cNvPr id="0" name=""/>
        <dsp:cNvSpPr/>
      </dsp:nvSpPr>
      <dsp:spPr>
        <a:xfrm>
          <a:off x="4120342" y="1452119"/>
          <a:ext cx="1180581" cy="4611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3. คลิกเลือกหัวข้อรายวิชา </a:t>
          </a:r>
          <a:endParaRPr lang="th-TH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4133849" y="1465626"/>
        <a:ext cx="1153567" cy="434156"/>
      </dsp:txXfrm>
    </dsp:sp>
    <dsp:sp modelId="{C61A8AEF-597E-45CA-A1B5-1EAC149AA45D}">
      <dsp:nvSpPr>
        <dsp:cNvPr id="0" name=""/>
        <dsp:cNvSpPr/>
      </dsp:nvSpPr>
      <dsp:spPr>
        <a:xfrm rot="349327">
          <a:off x="5469066" y="1053343"/>
          <a:ext cx="421826" cy="18268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/>
        </a:p>
      </dsp:txBody>
      <dsp:txXfrm>
        <a:off x="5469207" y="1087099"/>
        <a:ext cx="367022" cy="109609"/>
      </dsp:txXfrm>
    </dsp:sp>
    <dsp:sp modelId="{C16AA978-3209-47D8-A7E0-69FFEB2F7A36}">
      <dsp:nvSpPr>
        <dsp:cNvPr id="0" name=""/>
        <dsp:cNvSpPr/>
      </dsp:nvSpPr>
      <dsp:spPr>
        <a:xfrm>
          <a:off x="6252909" y="875152"/>
          <a:ext cx="760267" cy="7602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FD39F-174D-4C56-A680-958AF7C1EC05}">
      <dsp:nvSpPr>
        <dsp:cNvPr id="0" name=""/>
        <dsp:cNvSpPr/>
      </dsp:nvSpPr>
      <dsp:spPr>
        <a:xfrm>
          <a:off x="5816269" y="1654536"/>
          <a:ext cx="1620243" cy="2699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4. คลิกเลือกเอกสารรายวิชา</a:t>
          </a:r>
          <a:endParaRPr lang="en-US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824175" y="1662442"/>
        <a:ext cx="1604431" cy="254120"/>
      </dsp:txXfrm>
    </dsp:sp>
    <dsp:sp modelId="{399C782D-FC19-40C7-8AE9-A77B66D350F2}">
      <dsp:nvSpPr>
        <dsp:cNvPr id="0" name=""/>
        <dsp:cNvSpPr/>
      </dsp:nvSpPr>
      <dsp:spPr>
        <a:xfrm rot="3274361">
          <a:off x="6990796" y="2115388"/>
          <a:ext cx="335957" cy="18268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/>
        </a:p>
      </dsp:txBody>
      <dsp:txXfrm>
        <a:off x="7002314" y="2129595"/>
        <a:ext cx="281153" cy="109609"/>
      </dsp:txXfrm>
    </dsp:sp>
    <dsp:sp modelId="{5CC0E7E1-E222-45F8-AB6F-EAEEE2672ACC}">
      <dsp:nvSpPr>
        <dsp:cNvPr id="0" name=""/>
        <dsp:cNvSpPr/>
      </dsp:nvSpPr>
      <dsp:spPr>
        <a:xfrm flipV="1">
          <a:off x="7233269" y="2417579"/>
          <a:ext cx="945711" cy="6923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BA007-7D59-458D-85F7-105AB4C2128A}">
      <dsp:nvSpPr>
        <dsp:cNvPr id="0" name=""/>
        <dsp:cNvSpPr/>
      </dsp:nvSpPr>
      <dsp:spPr>
        <a:xfrm>
          <a:off x="7152761" y="3126516"/>
          <a:ext cx="1120656" cy="3712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5. ตำราเรียน</a:t>
          </a:r>
          <a:endParaRPr lang="en-US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7163635" y="3137390"/>
        <a:ext cx="1098908" cy="349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C1576-F193-4C01-A102-1445AFF994AD}">
      <dsp:nvSpPr>
        <dsp:cNvPr id="0" name=""/>
        <dsp:cNvSpPr/>
      </dsp:nvSpPr>
      <dsp:spPr>
        <a:xfrm>
          <a:off x="601295" y="825562"/>
          <a:ext cx="1289664" cy="12322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4139A-B303-41C1-B9ED-139EAA1CE590}">
      <dsp:nvSpPr>
        <dsp:cNvPr id="0" name=""/>
        <dsp:cNvSpPr/>
      </dsp:nvSpPr>
      <dsp:spPr>
        <a:xfrm>
          <a:off x="0" y="2232250"/>
          <a:ext cx="3061205" cy="3927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1. </a:t>
          </a:r>
          <a:r>
            <a:rPr lang="th-TH" sz="1600" kern="1200" dirty="0" err="1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ปรินท์</a:t>
          </a: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en-US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QR CODE </a:t>
          </a: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รายวิชาที่ต้องการให้สืบค้นข้อมูล</a:t>
          </a:r>
          <a:endParaRPr lang="th-TH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1504" y="2243754"/>
        <a:ext cx="3038197" cy="369783"/>
      </dsp:txXfrm>
    </dsp:sp>
    <dsp:sp modelId="{E4D4F623-3752-46E6-B690-815E7E86701F}">
      <dsp:nvSpPr>
        <dsp:cNvPr id="0" name=""/>
        <dsp:cNvSpPr/>
      </dsp:nvSpPr>
      <dsp:spPr>
        <a:xfrm rot="1079516">
          <a:off x="1964749" y="1603057"/>
          <a:ext cx="636725" cy="33683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1967220" y="1654819"/>
        <a:ext cx="535674" cy="202102"/>
      </dsp:txXfrm>
    </dsp:sp>
    <dsp:sp modelId="{292B1344-7DC0-4D28-9DCC-1A642164BF5B}">
      <dsp:nvSpPr>
        <dsp:cNvPr id="0" name=""/>
        <dsp:cNvSpPr/>
      </dsp:nvSpPr>
      <dsp:spPr>
        <a:xfrm>
          <a:off x="3621213" y="1620182"/>
          <a:ext cx="1113510" cy="15473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5753D-B96D-445A-8E65-A31CFB01D203}">
      <dsp:nvSpPr>
        <dsp:cNvPr id="0" name=""/>
        <dsp:cNvSpPr/>
      </dsp:nvSpPr>
      <dsp:spPr>
        <a:xfrm>
          <a:off x="2893780" y="3132351"/>
          <a:ext cx="2568379" cy="5181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2. สแกน </a:t>
          </a:r>
          <a:r>
            <a:rPr lang="en-US" sz="1200" b="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QR CODE </a:t>
          </a:r>
          <a:r>
            <a:rPr lang="th-TH" sz="1600" b="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ตามรายวิชา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ที่ต้องการด้วยโทรศัพท์มือถือ</a:t>
          </a:r>
          <a:endParaRPr lang="th-TH" sz="1600" b="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908955" y="3147526"/>
        <a:ext cx="2538029" cy="487778"/>
      </dsp:txXfrm>
    </dsp:sp>
    <dsp:sp modelId="{8BE65218-D780-4A5B-906F-0529E678A89E}">
      <dsp:nvSpPr>
        <dsp:cNvPr id="0" name=""/>
        <dsp:cNvSpPr/>
      </dsp:nvSpPr>
      <dsp:spPr>
        <a:xfrm rot="20761724">
          <a:off x="5370132" y="1846111"/>
          <a:ext cx="664913" cy="33683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5371627" y="1925678"/>
        <a:ext cx="563862" cy="202102"/>
      </dsp:txXfrm>
    </dsp:sp>
    <dsp:sp modelId="{236A6724-D847-44AF-9CF2-B683DA608979}">
      <dsp:nvSpPr>
        <dsp:cNvPr id="0" name=""/>
        <dsp:cNvSpPr/>
      </dsp:nvSpPr>
      <dsp:spPr>
        <a:xfrm>
          <a:off x="6578276" y="908907"/>
          <a:ext cx="1546842" cy="13906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C84F2-6C2C-4BA2-8F6D-9FFD3AC17745}">
      <dsp:nvSpPr>
        <dsp:cNvPr id="0" name=""/>
        <dsp:cNvSpPr/>
      </dsp:nvSpPr>
      <dsp:spPr>
        <a:xfrm>
          <a:off x="6914266" y="2376266"/>
          <a:ext cx="837687" cy="2966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8000"/>
                <a:satMod val="150000"/>
              </a:schemeClr>
            </a:gs>
            <a:gs pos="72000">
              <a:schemeClr val="accent6">
                <a:tint val="90000"/>
                <a:satMod val="135000"/>
              </a:schemeClr>
            </a:gs>
            <a:gs pos="100000">
              <a:schemeClr val="accent6"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rPr>
            <a:t>3.ตำราเรียน</a:t>
          </a:r>
          <a:endParaRPr lang="th-TH" sz="1600" kern="1200" dirty="0">
            <a:solidFill>
              <a:srgbClr val="FFC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6922955" y="2384955"/>
        <a:ext cx="820309" cy="279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FFF4F-E0F6-47F6-BBFA-67C30364CDE5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F69BC-DEE7-46D5-9273-63531F36C7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6943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6EA8C-D839-4EBD-86DF-60C172130FD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57011-1708-4860-9411-CB8EB9841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388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663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320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341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52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20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689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704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14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037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774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86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32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7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011-1708-4860-9411-CB8EB9841B40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628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11FA46-B7B7-4250-B2CA-B79D1678C342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EE5FB2B-E391-4FA1-9549-2CD5A82CC9D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482509" y="273113"/>
            <a:ext cx="8430442" cy="5904342"/>
            <a:chOff x="482509" y="273113"/>
            <a:chExt cx="8430442" cy="5904342"/>
          </a:xfrm>
        </p:grpSpPr>
        <p:sp>
          <p:nvSpPr>
            <p:cNvPr id="29" name="สี่เหลี่ยมผืนผ้ามุมมน 28"/>
            <p:cNvSpPr/>
            <p:nvPr/>
          </p:nvSpPr>
          <p:spPr>
            <a:xfrm>
              <a:off x="2313057" y="489291"/>
              <a:ext cx="4452229" cy="923330"/>
            </a:xfrm>
            <a:prstGeom prst="roundRect">
              <a:avLst>
                <a:gd name="adj" fmla="val 4967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วิธีปฏิบัติที่ดีเลิศ</a:t>
              </a:r>
              <a:endParaRPr lang="th-TH" sz="5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3" name="รูปภาพ 32" descr="D:\Desktop\logo1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09" y="273113"/>
              <a:ext cx="1425195" cy="1355687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>
              <a:off x="999365" y="2254426"/>
              <a:ext cx="2627384" cy="3708000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40" name="สี่เหลี่ยมผืนผ้ามุมมน 39"/>
            <p:cNvSpPr/>
            <p:nvPr/>
          </p:nvSpPr>
          <p:spPr>
            <a:xfrm>
              <a:off x="4139953" y="3185096"/>
              <a:ext cx="4320480" cy="923330"/>
            </a:xfrm>
            <a:prstGeom prst="roundRect">
              <a:avLst>
                <a:gd name="adj" fmla="val 4794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ตำราอิเล็กทรอนิกส์</a:t>
              </a:r>
              <a:endParaRPr lang="th-TH" sz="5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สี่เหลี่ยมผืนผ้ามุมมน 36"/>
            <p:cNvSpPr/>
            <p:nvPr/>
          </p:nvSpPr>
          <p:spPr>
            <a:xfrm>
              <a:off x="4704346" y="1577594"/>
              <a:ext cx="2376264" cy="52396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  <a:latin typeface="KodchiangUPC" pitchFamily="18" charset="-34"/>
                  <a:cs typeface="KodchiangUPC" pitchFamily="18" charset="-34"/>
                </a:rPr>
                <a:t>Best Practice</a:t>
              </a:r>
              <a:endParaRPr lang="th-TH" dirty="0">
                <a:solidFill>
                  <a:srgbClr val="FFC000"/>
                </a:solidFill>
                <a:latin typeface="KodchiangUPC" pitchFamily="18" charset="-34"/>
                <a:cs typeface="KodchiangUPC" pitchFamily="18" charset="-34"/>
              </a:endParaRPr>
            </a:p>
          </p:txBody>
        </p:sp>
        <p:sp>
          <p:nvSpPr>
            <p:cNvPr id="43" name="สี่เหลี่ยมผืนผ้ามุมมน 42"/>
            <p:cNvSpPr/>
            <p:nvPr/>
          </p:nvSpPr>
          <p:spPr>
            <a:xfrm>
              <a:off x="6395937" y="4346896"/>
              <a:ext cx="2376264" cy="52396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  <a:latin typeface="KodchiangUPC" pitchFamily="18" charset="-34"/>
                  <a:cs typeface="KodchiangUPC" pitchFamily="18" charset="-34"/>
                </a:rPr>
                <a:t>E - Book</a:t>
              </a:r>
              <a:endParaRPr lang="th-TH" dirty="0">
                <a:solidFill>
                  <a:srgbClr val="FFC000"/>
                </a:solidFill>
                <a:latin typeface="KodchiangUPC" pitchFamily="18" charset="-34"/>
                <a:cs typeface="KodchiangUPC" pitchFamily="18" charset="-34"/>
              </a:endParaRPr>
            </a:p>
          </p:txBody>
        </p:sp>
        <p:sp>
          <p:nvSpPr>
            <p:cNvPr id="44" name="สี่เหลี่ยมผืนผ้ามุมมน 43"/>
            <p:cNvSpPr/>
            <p:nvPr/>
          </p:nvSpPr>
          <p:spPr>
            <a:xfrm>
              <a:off x="4136686" y="5715790"/>
              <a:ext cx="4776265" cy="461665"/>
            </a:xfrm>
            <a:prstGeom prst="roundRect">
              <a:avLst>
                <a:gd name="adj" fmla="val 4099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การจัดการความรู้ </a:t>
              </a:r>
              <a:r>
                <a:rPr lang="th-TH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รร.พจ</a:t>
              </a:r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th-TH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ยศ.ทร</a:t>
              </a:r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 ปี </a:t>
              </a:r>
              <a:r>
                <a:rPr lang="th-TH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งป</a:t>
              </a:r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.62</a:t>
              </a:r>
              <a:endPara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79269" y="432127"/>
              <a:ext cx="1271152" cy="1793964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cxnSp>
        <p:nvCxnSpPr>
          <p:cNvPr id="13" name="ตัวเชื่อมต่อตรง 12"/>
          <p:cNvCxnSpPr/>
          <p:nvPr/>
        </p:nvCxnSpPr>
        <p:spPr>
          <a:xfrm>
            <a:off x="3707904" y="2179103"/>
            <a:ext cx="0" cy="3712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115616" y="2204864"/>
            <a:ext cx="25922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D:\Desktop\logo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362751752"/>
              </p:ext>
            </p:extLst>
          </p:nvPr>
        </p:nvGraphicFramePr>
        <p:xfrm>
          <a:off x="413344" y="2420888"/>
          <a:ext cx="82631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สี่เหลี่ยมผืนผ้ามุมมน 7"/>
          <p:cNvSpPr/>
          <p:nvPr/>
        </p:nvSpPr>
        <p:spPr>
          <a:xfrm>
            <a:off x="3419872" y="1833503"/>
            <a:ext cx="194421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 ระบบโทรศัพท์มือถือ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92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6" name="รูปภาพ 5" descr="D:\Desktop\logo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413342" y="1916832"/>
            <a:ext cx="5598818" cy="504056"/>
          </a:xfrm>
          <a:prstGeom prst="roundRect">
            <a:avLst>
              <a:gd name="adj" fmla="val 3733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ขั้นตอน</a:t>
            </a:r>
            <a:r>
              <a:rPr lang="th-TH" sz="20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2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0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ขั้นตอนการประเมินความพึงพอใจของนักเรียนและครูผู้สอน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83568" y="2852936"/>
            <a:ext cx="7992888" cy="33843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หัวข้อประเมิน ประกอบด้วย </a:t>
            </a:r>
            <a:r>
              <a:rPr lang="th-TH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หัวข้อ เกณฑ์การให้คะแนน  </a:t>
            </a:r>
            <a:r>
              <a:rPr lang="en-US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 – 5 </a:t>
            </a:r>
            <a:r>
              <a:rPr lang="th-TH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คะแนน</a:t>
            </a:r>
            <a:endParaRPr lang="en-US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มีเนื้อหาของตำราเรียน เป็นประโยชน์ต่อการนำไปใช้ในการปฏิบัติราชการ</a:t>
            </a:r>
            <a:endParaRPr lang="en-US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เนื้อหา ตำราเรียน มีความถูกต้อง ครบถ้วนและทันสมัย</a:t>
            </a:r>
            <a:endParaRPr lang="en-US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รูปแบบของตำราเรียนมีความน่าสนใจ</a:t>
            </a:r>
            <a:endParaRPr lang="en-US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ตำราเรียนมีความสะดวกต่อการใช้งาน</a:t>
            </a:r>
            <a:endParaRPr lang="en-US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ระบบสารสนเทศที่ใช้จัดทำตำราเรียนมีความเหมาะสมและทันสมัย</a:t>
            </a:r>
            <a:endParaRPr lang="en-US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98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/>
          <p:nvPr/>
        </p:nvSpPr>
        <p:spPr>
          <a:xfrm>
            <a:off x="4950460" y="2420888"/>
            <a:ext cx="3027795" cy="4090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6" name="รูปภาพ 5" descr="D:\Desktop\logo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417790" y="1772816"/>
            <a:ext cx="3456384" cy="40744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แบบประเมินความพึงพอใจ ตำราอิเล็กทรอนิกส์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/>
          <p:cNvPicPr/>
          <p:nvPr/>
        </p:nvPicPr>
        <p:blipFill rotWithShape="1">
          <a:blip r:embed="rId5"/>
          <a:srcRect l="21260" t="9449" r="21851" b="25809"/>
          <a:stretch/>
        </p:blipFill>
        <p:spPr bwMode="auto">
          <a:xfrm>
            <a:off x="959468" y="2708920"/>
            <a:ext cx="3261995" cy="2087880"/>
          </a:xfrm>
          <a:prstGeom prst="rect">
            <a:avLst/>
          </a:prstGeom>
          <a:ln>
            <a:solidFill>
              <a:schemeClr val="accent5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6191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5" name="รูปภาพ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6" t="7616" r="30344" b="5405"/>
          <a:stretch>
            <a:fillRect/>
          </a:stretch>
        </p:blipFill>
        <p:spPr bwMode="auto">
          <a:xfrm>
            <a:off x="4950460" y="2550361"/>
            <a:ext cx="3027795" cy="15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รูปภาพ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11302" r="30067" b="6880"/>
          <a:stretch>
            <a:fillRect/>
          </a:stretch>
        </p:blipFill>
        <p:spPr bwMode="auto">
          <a:xfrm>
            <a:off x="4950460" y="4117788"/>
            <a:ext cx="3027795" cy="13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รูปภาพ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3" t="22113" r="30759" b="19656"/>
          <a:stretch>
            <a:fillRect/>
          </a:stretch>
        </p:blipFill>
        <p:spPr bwMode="auto">
          <a:xfrm>
            <a:off x="4950459" y="5517463"/>
            <a:ext cx="3012187" cy="99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ลูกศรโค้งลง 8"/>
          <p:cNvSpPr/>
          <p:nvPr/>
        </p:nvSpPr>
        <p:spPr>
          <a:xfrm rot="718433">
            <a:off x="3995935" y="1904697"/>
            <a:ext cx="1584176" cy="3477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3779912" y="2324275"/>
            <a:ext cx="197185" cy="384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83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191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" name="รูปภาพ 10" descr="D:\Desktop\logo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8" name="สี่เหลี่ยมผืนผ้ามุมมน 7"/>
          <p:cNvSpPr/>
          <p:nvPr/>
        </p:nvSpPr>
        <p:spPr>
          <a:xfrm>
            <a:off x="251520" y="2174909"/>
            <a:ext cx="3528392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ผลการดำเนินการ</a:t>
            </a:r>
            <a:r>
              <a:rPr lang="en-US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บทเรียนที่ได้รับ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755576" y="3140968"/>
            <a:ext cx="7632848" cy="2448272"/>
          </a:xfrm>
          <a:prstGeom prst="roundRect">
            <a:avLst>
              <a:gd name="adj" fmla="val 269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๑. สามารถจัดเก็บ ตำราเรียนและข้อมูลเกี่ยวกับการเรียน การสอน ในระบบสารสนเทศรูปแบบไฟล์เอกสารอิเล็กทรอนิกส์</a:t>
            </a:r>
            <a:endParaRPr lang="en-US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en-US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นักเรียนหลักสูตรต่าง ๆ ของ </a:t>
            </a:r>
            <a:r>
              <a:rPr lang="th-TH" dirty="0" err="1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รร.พจ</a:t>
            </a:r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err="1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 สามารถเข้าถึงตำราเรียน ได้โดยสะดวกรวดเร็ว   ทุกสถานที่</a:t>
            </a:r>
            <a:endParaRPr lang="en-US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๓. ตำราเรียนได้รับการปรับปรุงให้มีความทันสมัย และข้อมูลครบถ้วน</a:t>
            </a:r>
            <a:endParaRPr lang="en-US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90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D:\Desktop\logo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สี่เหลี่ยมผืนผ้ามุมมน 6"/>
          <p:cNvSpPr/>
          <p:nvPr/>
        </p:nvSpPr>
        <p:spPr>
          <a:xfrm>
            <a:off x="827584" y="2996952"/>
            <a:ext cx="7560840" cy="27363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 smtClean="0">
                <a:solidFill>
                  <a:srgbClr val="FFC000"/>
                </a:solidFill>
              </a:rPr>
              <a:t>       การ</a:t>
            </a:r>
            <a:r>
              <a:rPr lang="th-TH" dirty="0">
                <a:solidFill>
                  <a:srgbClr val="FFC000"/>
                </a:solidFill>
              </a:rPr>
              <a:t>จัดทำ “ตำราอิเล็กทรอนิกส์” ของ </a:t>
            </a:r>
            <a:r>
              <a:rPr lang="th-TH" dirty="0" err="1">
                <a:solidFill>
                  <a:srgbClr val="FFC000"/>
                </a:solidFill>
              </a:rPr>
              <a:t>รร.พจ</a:t>
            </a:r>
            <a:r>
              <a:rPr lang="th-TH" dirty="0">
                <a:solidFill>
                  <a:srgbClr val="FFC000"/>
                </a:solidFill>
              </a:rPr>
              <a:t>.</a:t>
            </a:r>
            <a:r>
              <a:rPr lang="th-TH" dirty="0" err="1">
                <a:solidFill>
                  <a:srgbClr val="FFC000"/>
                </a:solidFill>
              </a:rPr>
              <a:t>ยศ.ทร</a:t>
            </a:r>
            <a:r>
              <a:rPr lang="th-TH" dirty="0">
                <a:solidFill>
                  <a:srgbClr val="FFC000"/>
                </a:solidFill>
              </a:rPr>
              <a:t>. เป็นประโยชน์ต่อหน่วยงาน คือ สามารถลดงบประมาณในการผลิตตำราเรียนและพื้นที่ในการจัดเก็บตำราเรียนที่เป็นในส่วนของรูปเล่มได้ รวมทั้งมีความสะดวกต่อการใช้งานและครูช่วยสอน ตลอดจนสามารถปรับปรุงเนื้อหาวิชาได้โดยง่าย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827584" y="1916832"/>
            <a:ext cx="5112568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BP </a:t>
            </a:r>
            <a:r>
              <a:rPr lang="th-TH" sz="2400" dirty="0">
                <a:solidFill>
                  <a:srgbClr val="FFC000"/>
                </a:solidFill>
              </a:rPr>
              <a:t>มีผลต่อหน่วยงานอย่างไร/มีผลต่อ </a:t>
            </a:r>
            <a:r>
              <a:rPr lang="th-TH" sz="2400" dirty="0" err="1">
                <a:solidFill>
                  <a:srgbClr val="FFC000"/>
                </a:solidFill>
              </a:rPr>
              <a:t>ทร</a:t>
            </a:r>
            <a:r>
              <a:rPr lang="th-TH" sz="2400" dirty="0">
                <a:solidFill>
                  <a:srgbClr val="FFC000"/>
                </a:solidFill>
              </a:rPr>
              <a:t>.อย่างไร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8069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D:\Desktop\logo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สี่เหลี่ยมผืนผ้ามุมมน 6"/>
          <p:cNvSpPr/>
          <p:nvPr/>
        </p:nvSpPr>
        <p:spPr>
          <a:xfrm>
            <a:off x="827584" y="2996952"/>
            <a:ext cx="7560840" cy="27363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จบการบรรยาย</a:t>
            </a:r>
            <a:endParaRPr lang="th-TH" sz="8800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73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4267458" y="2492896"/>
            <a:ext cx="4120966" cy="3528392"/>
            <a:chOff x="4267458" y="2492896"/>
            <a:chExt cx="4120966" cy="3528392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4303276" y="2492896"/>
              <a:ext cx="4085148" cy="504056"/>
            </a:xfrm>
            <a:prstGeom prst="roundRect">
              <a:avLst>
                <a:gd name="adj" fmla="val 30105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1.กระบวนงาน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จัดกำลัง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พลเข้า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รับการอบรม </a:t>
              </a:r>
            </a:p>
          </p:txBody>
        </p:sp>
        <p:sp>
          <p:nvSpPr>
            <p:cNvPr id="10" name="สี่เหลี่ยมผืนผ้ามุมมน 9"/>
            <p:cNvSpPr/>
            <p:nvPr/>
          </p:nvSpPr>
          <p:spPr>
            <a:xfrm>
              <a:off x="4283968" y="3284984"/>
              <a:ext cx="4104456" cy="504056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2.กระบวนงานจัดการอบรม </a:t>
              </a:r>
              <a:endPara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สี่เหลี่ยมผืนผ้ามุมมน 10"/>
            <p:cNvSpPr/>
            <p:nvPr/>
          </p:nvSpPr>
          <p:spPr>
            <a:xfrm>
              <a:off x="4276984" y="4725144"/>
              <a:ext cx="4111440" cy="504056"/>
            </a:xfrm>
            <a:prstGeom prst="roundRect">
              <a:avLst>
                <a:gd name="adj" fmla="val 32344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3.กระบวน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งานวัดประเมินผล และตัดสินการอบรม </a:t>
              </a:r>
            </a:p>
          </p:txBody>
        </p:sp>
        <p:sp>
          <p:nvSpPr>
            <p:cNvPr id="12" name="สี่เหลี่ยมผืนผ้ามุมมน 11"/>
            <p:cNvSpPr/>
            <p:nvPr/>
          </p:nvSpPr>
          <p:spPr>
            <a:xfrm>
              <a:off x="4267458" y="5517232"/>
              <a:ext cx="4120966" cy="504056"/>
            </a:xfrm>
            <a:prstGeom prst="roundRect">
              <a:avLst>
                <a:gd name="adj" fmla="val 25626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4.กระบวนงาน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รายงานผล และส่งตัวผู้สำเร็จการอบรม </a:t>
              </a:r>
            </a:p>
          </p:txBody>
        </p:sp>
      </p:grpSp>
      <p:sp>
        <p:nvSpPr>
          <p:cNvPr id="15" name="สี่เหลี่ยมผืนผ้ามุมมน 14"/>
          <p:cNvSpPr/>
          <p:nvPr/>
        </p:nvSpPr>
        <p:spPr>
          <a:xfrm>
            <a:off x="6345850" y="4077072"/>
            <a:ext cx="2042574" cy="3684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ตำราอิเล็กทรอนิกส์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6980139" y="3861048"/>
            <a:ext cx="256157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55005" y="548680"/>
            <a:ext cx="5472608" cy="1008112"/>
          </a:xfrm>
          <a:prstGeom prst="roundRect">
            <a:avLst>
              <a:gd name="adj" fmla="val 4371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การจัดทำ ตำราอิเล็กทรอนิกส์</a:t>
            </a:r>
            <a:endParaRPr lang="th-TH" sz="44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3" t="13884" r="2577" b="8644"/>
          <a:stretch/>
        </p:blipFill>
        <p:spPr bwMode="auto">
          <a:xfrm rot="1084296">
            <a:off x="7327384" y="378360"/>
            <a:ext cx="1270525" cy="179307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9" name="รูปภาพ 18" descr="D:\Desktop\logo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" name="กลุ่ม 2"/>
          <p:cNvGrpSpPr/>
          <p:nvPr/>
        </p:nvGrpSpPr>
        <p:grpSpPr>
          <a:xfrm>
            <a:off x="440950" y="338926"/>
            <a:ext cx="8184566" cy="5758290"/>
            <a:chOff x="440950" y="338926"/>
            <a:chExt cx="8184566" cy="5758290"/>
          </a:xfrm>
        </p:grpSpPr>
        <p:sp>
          <p:nvSpPr>
            <p:cNvPr id="7" name="สี่เหลี่ยมผืนผ้ามุมมน 6"/>
            <p:cNvSpPr/>
            <p:nvPr/>
          </p:nvSpPr>
          <p:spPr>
            <a:xfrm>
              <a:off x="611560" y="2420888"/>
              <a:ext cx="3384376" cy="3676328"/>
            </a:xfrm>
            <a:prstGeom prst="roundRect">
              <a:avLst>
                <a:gd name="adj" fmla="val 17452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thaiDist"/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th-TH" sz="2000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รร.พจ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th-TH" sz="2000" dirty="0" err="1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ยศ.ทร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 เป็นหน่วยขึ้น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ตรงของ </a:t>
              </a:r>
              <a:r>
                <a:rPr lang="th-TH" sz="2000" dirty="0" err="1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ยศ.ทร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 มีหน้าที่ในการจัดการศึกษา อบรม ฝึก และปกครองนายทหารประทวน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ชั้น</a:t>
              </a:r>
              <a:r>
                <a:rPr lang="en-US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จ่า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เอก ที่จะเลื่อนฐานะเป็นพันจ่า และ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ชั้น</a:t>
              </a:r>
              <a:r>
                <a:rPr lang="en-US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พัน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จ่าเอก ที่ทำหน้าที่ในตำแหน่งนายทหารสัญญา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บัตร ซึ่ง </a:t>
              </a:r>
              <a:r>
                <a:rPr lang="th-TH" sz="2000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รร.พจ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th-TH" sz="2000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ยศ.ทร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.รับผิดชอบ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กระบวนงานหลักของ </a:t>
              </a:r>
              <a:r>
                <a:rPr lang="th-TH" sz="2000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ยศ.ทร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.ใน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กระบวนงานการพัฒนากำลัง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พล           ตาม</a:t>
              </a:r>
              <a:r>
                <a:rPr lang="th-TH" sz="2000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แนวทางรับราชการ ระดับต่ำกว่าชั้นสัญญาบัตร 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มี 4 กระบวนงาน</a:t>
              </a:r>
              <a:endPara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สี่เหลี่ยมผืนผ้ามุมมน 12"/>
            <p:cNvSpPr/>
            <p:nvPr/>
          </p:nvSpPr>
          <p:spPr>
            <a:xfrm>
              <a:off x="1259632" y="1700808"/>
              <a:ext cx="3331677" cy="504056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ที่มาของหน่วยงานที่รับผิดชอบ</a:t>
              </a:r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1882612" y="548681"/>
              <a:ext cx="5472608" cy="1008112"/>
            </a:xfrm>
            <a:prstGeom prst="roundRect">
              <a:avLst>
                <a:gd name="adj" fmla="val 43719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54991" y="378361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0" name="รูปภาพ 19" descr="D:\Desktop\logo1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50" y="338926"/>
              <a:ext cx="1092251" cy="1073851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112025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ตัวเชื่อมต่อหักมุม 15"/>
          <p:cNvCxnSpPr>
            <a:stCxn id="6" idx="2"/>
          </p:cNvCxnSpPr>
          <p:nvPr/>
        </p:nvCxnSpPr>
        <p:spPr>
          <a:xfrm rot="5400000">
            <a:off x="4171777" y="3695800"/>
            <a:ext cx="838401" cy="1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หักมุม 17"/>
          <p:cNvCxnSpPr>
            <a:stCxn id="9" idx="0"/>
            <a:endCxn id="7" idx="0"/>
          </p:cNvCxnSpPr>
          <p:nvPr/>
        </p:nvCxnSpPr>
        <p:spPr>
          <a:xfrm rot="16200000" flipV="1">
            <a:off x="4603813" y="1363726"/>
            <a:ext cx="8384" cy="5562323"/>
          </a:xfrm>
          <a:prstGeom prst="bentConnector3">
            <a:avLst>
              <a:gd name="adj1" fmla="val 2826622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หักมุม 24"/>
          <p:cNvCxnSpPr>
            <a:stCxn id="7" idx="1"/>
            <a:endCxn id="13" idx="1"/>
          </p:cNvCxnSpPr>
          <p:nvPr/>
        </p:nvCxnSpPr>
        <p:spPr>
          <a:xfrm rot="10800000" flipH="1" flipV="1">
            <a:off x="683567" y="4392724"/>
            <a:ext cx="383341" cy="648072"/>
          </a:xfrm>
          <a:prstGeom prst="bentConnector3">
            <a:avLst>
              <a:gd name="adj1" fmla="val -59634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หักมุม 26"/>
          <p:cNvCxnSpPr>
            <a:endCxn id="14" idx="1"/>
          </p:cNvCxnSpPr>
          <p:nvPr/>
        </p:nvCxnSpPr>
        <p:spPr>
          <a:xfrm rot="16200000" flipH="1">
            <a:off x="438998" y="5069341"/>
            <a:ext cx="656456" cy="599365"/>
          </a:xfrm>
          <a:prstGeom prst="bentConnector2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3275856" y="3933056"/>
            <a:ext cx="0" cy="122413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1"/>
          <p:cNvGrpSpPr/>
          <p:nvPr/>
        </p:nvGrpSpPr>
        <p:grpSpPr>
          <a:xfrm>
            <a:off x="683568" y="378360"/>
            <a:ext cx="7914341" cy="5570920"/>
            <a:chOff x="683568" y="378360"/>
            <a:chExt cx="7914341" cy="5570920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2925139" y="1952836"/>
              <a:ext cx="3331677" cy="504056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โครงสร้างของ </a:t>
              </a:r>
              <a:r>
                <a:rPr lang="th-TH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รร.พจ</a:t>
              </a:r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th-TH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ยศ.ทร</a:t>
              </a:r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endPara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3447702" y="2772544"/>
              <a:ext cx="2286549" cy="504056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รร.พจ</a:t>
              </a:r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th-TH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ยศ.ทร</a:t>
              </a:r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endPara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สี่เหลี่ยมผืนผ้ามุมมน 6"/>
            <p:cNvSpPr/>
            <p:nvPr/>
          </p:nvSpPr>
          <p:spPr>
            <a:xfrm>
              <a:off x="683568" y="4140696"/>
              <a:ext cx="2286549" cy="504056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กองบังคับการ</a:t>
              </a:r>
              <a:endPara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สี่เหลี่ยมผืนผ้ามุมมน 7"/>
            <p:cNvSpPr/>
            <p:nvPr/>
          </p:nvSpPr>
          <p:spPr>
            <a:xfrm>
              <a:off x="3437579" y="4149080"/>
              <a:ext cx="2286549" cy="504056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แผนกปกครอง</a:t>
              </a:r>
              <a:endPara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สี่เหลี่ยมผืนผ้ามุมมน 8"/>
            <p:cNvSpPr/>
            <p:nvPr/>
          </p:nvSpPr>
          <p:spPr>
            <a:xfrm>
              <a:off x="6245891" y="4149080"/>
              <a:ext cx="2286549" cy="504056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 แผนกศึกษา</a:t>
              </a:r>
              <a:endPara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สี่เหลี่ยมผืนผ้ามุมมน 11"/>
            <p:cNvSpPr/>
            <p:nvPr/>
          </p:nvSpPr>
          <p:spPr>
            <a:xfrm>
              <a:off x="2961174" y="5076800"/>
              <a:ext cx="2286549" cy="504056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รร.พจ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th-TH" sz="2000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ยศ.ทร</a:t>
              </a:r>
              <a:r>
                <a:rPr lang="th-TH" sz="20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 พื้นที่สัตหีบ</a:t>
              </a:r>
              <a:endPara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สี่เหลี่ยมผืนผ้ามุมมน 12"/>
            <p:cNvSpPr/>
            <p:nvPr/>
          </p:nvSpPr>
          <p:spPr>
            <a:xfrm>
              <a:off x="1066909" y="4788768"/>
              <a:ext cx="788096" cy="504056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กพ</a:t>
              </a:r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endPara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1066909" y="5445224"/>
              <a:ext cx="788096" cy="504056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err="1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ธก</a:t>
              </a:r>
              <a:r>
                <a:rPr lang="th-TH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  <a:endParaRPr lang="th-TH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33" name="รูปภาพ 32" descr="D:\Desktop\logo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7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3043137" y="2060848"/>
            <a:ext cx="3096344" cy="504056"/>
          </a:xfrm>
          <a:prstGeom prst="roundRect">
            <a:avLst>
              <a:gd name="adj" fmla="val 413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เกริ่นนำเข้า </a:t>
            </a:r>
            <a:r>
              <a:rPr lang="en-US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BP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เล่าการปฏิบัติที่ผ่านมา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115616" y="2996952"/>
            <a:ext cx="7128792" cy="3240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              </a:t>
            </a:r>
            <a:r>
              <a:rPr lang="th-TH" sz="2000" dirty="0" err="1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รร.พจ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dirty="0" err="1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.มีหน้าที่รับผิดชอบ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จัดการฝึกอบรมนายทหารประทวนของ </a:t>
            </a:r>
            <a:r>
              <a:rPr lang="th-TH" sz="2000" dirty="0" err="1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ทร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.ให้มีความรู้ ความสามารถ มีคุณธรรม จริยธรรม เหมาะสมที่จะปฏิบัติหน้าที่ในตำแหน่งพันจ่า และตำแหน่งนายทหารสัญญาบัตร ตามหน่วยต่าง ๆ ในกองทัพเรือ  โดยมี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หลักสูตรการฝึกอบรม 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จำ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นวน              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หลักสูตร ได้แก่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หลักสูตรพันจ่านักเรียน จำนวน 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รุ่น ต่อปี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หลักสูตรนักเรียนพันจ่า จำนวน 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รุ่น ต่อปี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หลักสูตรปฐมนิเทศนายทหารใหม่ จำนวน 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รุ่น ต่อปี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หลักสูตรปฐมนิเทศพันจ่าใหม่ จำนวน 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รุ่น ต่อปี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8" name="รูปภาพ 7" descr="D:\Desktop\logo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5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712531" y="2060848"/>
            <a:ext cx="7757555" cy="44498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การเรียน การสอนตามหลักสูตรดังกล่าวข้างต้น ที่ผ่านมา </a:t>
            </a:r>
            <a:r>
              <a:rPr lang="th-TH" sz="2000" dirty="0" err="1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รร.พจ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err="1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ได้จัดทำและแจกจ่าย เอกสารตำรา ให้แก่ผู้เข้ารับการฝึกอบรม โดยในแต่ละหลักสูตรจะมีเอกสารตำรา ประมาณ ๕ –๗ เล่ม ทำให้เป็นภาระในการเก็บรักษา และส่งคืนหลังจากสำเร็จการฝึกอบรม อีกทั้งเอกสารตำรา ไม่เพียงพอต่อผู้เข้ารับการฝึกอบรม เนื่องจากมีผู้เข้ารับฝึกอบรมเพิ่มขึ้นมากกว่าจำนวนเอกสารตำราที่จัดทำไว้ รวมทั้งเอกสารประกอบการเรียน การสอนที่ ครูช่วยสอน ได้จัดทำเพิ่มเติม ให้แก่ผู้เข้ารับการฝึกอบรม จะต้องมีการสำเนาแจกจ่าย จึงทำให้สิ้นเปลืองกระดาษและเสียเวลา ในการดำเนินการสำเนา เพราะผู้เข้ารับการฝึกอบรมมีจำนวนมาก โดยในพื้นที่พุทธมณฑล รุ่นละประมาณ ๒๐๐ นาย พื้นที่สัตหีบ รุ่นละประมาณ ๓๐๐ นาย </a:t>
            </a:r>
            <a:endParaRPr lang="th-TH" sz="2000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000" dirty="0" err="1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รร.พจ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ได้เล็งเห็นว่า ปัจจุบันเทคโนโลยีด้านการสื่อสารได้เจริญก้าวหน้าไปอย่างมาก 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สมควรนำเทคโนโลยี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ดังกล่าว มาประยุกต์ใช้ในการจัดการเรียน การสอน 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</a:t>
            </a:r>
            <a:r>
              <a:rPr lang="th-TH" sz="200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ได้จัดทำ 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อิเล็กทรอนิกส์ขึ้น </a:t>
            </a:r>
          </a:p>
          <a:p>
            <a:pPr algn="thaiDist"/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การนำระบบ </a:t>
            </a:r>
            <a:r>
              <a:rPr lang="en-US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QR CODE 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ระบบสารสนเทศของ </a:t>
            </a:r>
            <a:r>
              <a:rPr lang="th-TH" sz="2000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รร.พจ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และระบบ</a:t>
            </a:r>
            <a:r>
              <a:rPr lang="th-TH" sz="2000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ไลน์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มาประยุกต์ใช้ร่วมกัน 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ซึ่งทำให้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ผู้เรียนและ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ครูช่วยสอน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มีความสะดวกต่อการใช้งาน ลดภาระในการจัดเก็บเอกสาร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ตำรา 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สามารถเพิ่มเนื้อหาวิชาได้โดยง่าย และเป็นการพัฒนาการเรียน การสอน ให้มีคุณภาพ สอดคล้องกับวิสัยทัศน์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sz="2000" dirty="0" err="1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รร.พจ</a:t>
            </a:r>
            <a:r>
              <a:rPr lang="th-TH" sz="2000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err="1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2000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ที่กล่าวไว้ว่า “เป็นองค์กรแห่งการเรียนรู้ ก้าวทันเทคโนโลยี เป็นเลิศในการจัดการศึกษา เพื่อพัฒนานายทหารประทวนของกองทัพเรือ” </a:t>
            </a:r>
            <a:endParaRPr lang="en-US" sz="2000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741618" y="116632"/>
            <a:ext cx="6742904" cy="1793079"/>
            <a:chOff x="1855005" y="378360"/>
            <a:chExt cx="6742904" cy="1793079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8" name="รูปภาพ 7" descr="D:\Desktop\logo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3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D:\Desktop\logo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กลุ่ม 1"/>
          <p:cNvGrpSpPr/>
          <p:nvPr/>
        </p:nvGrpSpPr>
        <p:grpSpPr>
          <a:xfrm>
            <a:off x="1855005" y="144415"/>
            <a:ext cx="7017208" cy="1793079"/>
            <a:chOff x="1855005" y="144415"/>
            <a:chExt cx="7017208" cy="179307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620688"/>
              <a:ext cx="5472608" cy="792088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601688" y="144415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สี่เหลี่ยมผืนผ้ามุมมน 6"/>
          <p:cNvSpPr/>
          <p:nvPr/>
        </p:nvSpPr>
        <p:spPr>
          <a:xfrm>
            <a:off x="413343" y="1592796"/>
            <a:ext cx="2358457" cy="2520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กระบวนการจัดทำ</a:t>
            </a:r>
            <a:endParaRPr lang="th-TH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26651" y="2082918"/>
            <a:ext cx="3240360" cy="288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ลักษณะสำคัญของวิธีการและแนวทางปฏิบัติ</a:t>
            </a:r>
            <a:endParaRPr lang="th-TH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261025" y="2456892"/>
            <a:ext cx="3972572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1.ใช้ระบบสารสนเทศของ </a:t>
            </a:r>
            <a:r>
              <a:rPr lang="th-TH" sz="2000" dirty="0" err="1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รร.พจ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dirty="0" err="1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.และระบบ</a:t>
            </a:r>
            <a:r>
              <a:rPr lang="th-TH" sz="2000" dirty="0" err="1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ไลน์</a:t>
            </a:r>
            <a:endParaRPr lang="th-TH" sz="20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2.มีความสะดวกในการค้นคว้า และปรับปรุงตำรา</a:t>
            </a:r>
          </a:p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3.ลดงบประมาณในการจัดทำตำราเรียน</a:t>
            </a:r>
          </a:p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4.ลดพื้นที่ในการจัดเก็บตำราเรียน</a:t>
            </a:r>
            <a:endParaRPr lang="th-TH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872491" y="3866145"/>
            <a:ext cx="1440160" cy="288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endParaRPr lang="th-TH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247500" y="4293096"/>
            <a:ext cx="3972572" cy="159640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1.เพื่ออำนวย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ความสะดวกใน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ด้านตำราเรียน</a:t>
            </a:r>
          </a:p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2.เพื่อ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เป็นการลดงบประมาณในการจัดหาและ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ปรับปรุง</a:t>
            </a:r>
          </a:p>
          <a:p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 ตำรา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เรียน พร้อมทั้งพื้นที่ใน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การจัดเก็บตำราเรียน</a:t>
            </a:r>
          </a:p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3.เพื่อ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สร้างนวัตกรรมทางการศึกษา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5405364" y="2082918"/>
            <a:ext cx="1440160" cy="288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th-TH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5580112" y="2456892"/>
            <a:ext cx="3096344" cy="30963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1.นักเรียน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ตำรา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เรียนที่ทันต่อเหตุการณ์ และแก้ไข ปัญหานักเรียนมี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ตำรา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เรียนไม่เพียงพอ </a:t>
            </a:r>
            <a:endParaRPr lang="th-TH" sz="20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2. สามารถ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ลดงบประมาณในการ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จัดทำตำรา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เรียน </a:t>
            </a:r>
            <a:endParaRPr lang="th-TH" sz="2000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๓.นักเรียนมี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ความพึงพอใจในการ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ใช้</a:t>
            </a:r>
          </a:p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ตำรา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อิเล็กทรอนิกส์ ร้อยละ ๗๐ ของ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นักเรียนที่เข้ารับการฝึกอบรมแต่ละหลักสูตร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5405364" y="5701607"/>
            <a:ext cx="1440160" cy="288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lang="th-TH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2446831" y="6093296"/>
            <a:ext cx="6373642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ระดับความพึงพอใจ จากการประเมินการใช้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ตำรา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อิเล็กทรอนิกส์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ของนักเรียนและครูช่วยสอน</a:t>
            </a:r>
            <a:endParaRPr lang="th-TH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7093529" y="2060848"/>
            <a:ext cx="324036" cy="28062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>
            <a:off x="4139952" y="2090330"/>
            <a:ext cx="324036" cy="28062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ลง 17"/>
          <p:cNvSpPr/>
          <p:nvPr/>
        </p:nvSpPr>
        <p:spPr>
          <a:xfrm>
            <a:off x="2317759" y="4002465"/>
            <a:ext cx="324036" cy="28062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ลง 18"/>
          <p:cNvSpPr/>
          <p:nvPr/>
        </p:nvSpPr>
        <p:spPr>
          <a:xfrm>
            <a:off x="6966266" y="5789015"/>
            <a:ext cx="324036" cy="28062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6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139952" y="1628800"/>
            <a:ext cx="1728192" cy="504056"/>
          </a:xfrm>
          <a:prstGeom prst="roundRect">
            <a:avLst>
              <a:gd name="adj" fmla="val 413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วงจรคุณภาพ </a:t>
            </a:r>
            <a:r>
              <a:rPr lang="en-US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PDCA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0" name="ไดอะแกรม 19"/>
          <p:cNvGraphicFramePr/>
          <p:nvPr>
            <p:extLst>
              <p:ext uri="{D42A27DB-BD31-4B8C-83A1-F6EECF244321}">
                <p14:modId xmlns:p14="http://schemas.microsoft.com/office/powerpoint/2010/main" val="4130867662"/>
              </p:ext>
            </p:extLst>
          </p:nvPr>
        </p:nvGraphicFramePr>
        <p:xfrm>
          <a:off x="2411760" y="2348880"/>
          <a:ext cx="51845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สี่เหลี่ยมผืนผ้ามุมมน 21"/>
          <p:cNvSpPr/>
          <p:nvPr/>
        </p:nvSpPr>
        <p:spPr>
          <a:xfrm>
            <a:off x="6300192" y="2564904"/>
            <a:ext cx="2304256" cy="144016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การนำไปปฏิบัติ</a:t>
            </a:r>
          </a:p>
          <a:p>
            <a:pPr marL="285750" indent="-285750">
              <a:buFontTx/>
              <a:buChar char="-"/>
            </a:pP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สแกนตำราเรียน</a:t>
            </a:r>
          </a:p>
          <a:p>
            <a:pPr marL="285750" indent="-285750">
              <a:buFontTx/>
              <a:buChar char="-"/>
            </a:pP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นำไฟล์เอกสารเข้าระบบ</a:t>
            </a:r>
          </a:p>
          <a:p>
            <a:pPr marL="285750" indent="-285750">
              <a:buFontTx/>
              <a:buChar char="-"/>
            </a:pP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การใช้ตำราอิเล็กทรอนิกส์</a:t>
            </a:r>
          </a:p>
          <a:p>
            <a:endParaRPr lang="th-TH" sz="1800" u="sng" dirty="0">
              <a:solidFill>
                <a:srgbClr val="FFC000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1619672" y="4437112"/>
            <a:ext cx="2376264" cy="144016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การดำเนินการ</a:t>
            </a:r>
          </a:p>
          <a:p>
            <a:pPr marL="285750" indent="-285750">
              <a:buFontTx/>
              <a:buChar char="-"/>
            </a:pP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ผลประเมินความพึงพอใจ</a:t>
            </a:r>
          </a:p>
          <a:p>
            <a:pPr marL="285750" indent="-285750">
              <a:buFontTx/>
              <a:buChar char="-"/>
            </a:pP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ข้อเสนอแนะ ปัญหาอุปสรรค</a:t>
            </a:r>
          </a:p>
          <a:p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ข้อขัดข้อง</a:t>
            </a:r>
          </a:p>
          <a:p>
            <a:endParaRPr lang="th-TH" sz="1800" u="sng" dirty="0">
              <a:solidFill>
                <a:srgbClr val="FFC000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1619672" y="2492896"/>
            <a:ext cx="2376264" cy="144016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การวางแผน </a:t>
            </a:r>
          </a:p>
          <a:p>
            <a:pPr marL="285750" indent="-285750">
              <a:buFontTx/>
              <a:buChar char="-"/>
            </a:pP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ตรวจสอบตำราเรียน</a:t>
            </a:r>
          </a:p>
          <a:p>
            <a:pPr marL="285750" indent="-285750">
              <a:buFontTx/>
              <a:buChar char="-"/>
            </a:pP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กำหนดวิธีการจัดทำ</a:t>
            </a:r>
          </a:p>
          <a:p>
            <a:pPr marL="285750" indent="-285750">
              <a:buFontTx/>
              <a:buChar char="-"/>
            </a:pP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การจัดทำตำราอิเล็กทรอนิกส์</a:t>
            </a:r>
          </a:p>
          <a:p>
            <a:endParaRPr lang="th-TH" sz="1800" u="sng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228184" y="4451554"/>
            <a:ext cx="2304256" cy="14401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u="sng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800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การติดตาม</a:t>
            </a:r>
          </a:p>
          <a:p>
            <a:pPr marL="285750" indent="-285750">
              <a:buFontTx/>
              <a:buChar char="-"/>
            </a:pPr>
            <a:r>
              <a:rPr lang="th-TH" sz="180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ไลน์</a:t>
            </a:r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นักเรียนและครูช่วยสอน</a:t>
            </a:r>
          </a:p>
          <a:p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ประเมินความพึงพอใจ</a:t>
            </a:r>
          </a:p>
          <a:p>
            <a:endParaRPr lang="th-TH" sz="1800" u="sng" dirty="0">
              <a:solidFill>
                <a:srgbClr val="FFC000"/>
              </a:solidFill>
              <a:latin typeface="KodchiangUPC" pitchFamily="18" charset="-34"/>
              <a:cs typeface="KodchiangUPC" pitchFamily="18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27" name="สี่เหลี่ยมผืนผ้ามุมมน 26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8" name="รูปภาพ 27" descr="D:\Desktop\logo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3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548680"/>
              <a:ext cx="5472608" cy="726219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6" name="รูปภาพ 5" descr="D:\Desktop\logo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2699792" y="1772816"/>
            <a:ext cx="3979749" cy="43204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กระบวนการจัดทำ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และใช้งาน    ตำราอิเล็กทรอนิกส์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3621743595"/>
              </p:ext>
            </p:extLst>
          </p:nvPr>
        </p:nvGraphicFramePr>
        <p:xfrm>
          <a:off x="683568" y="2794000"/>
          <a:ext cx="81611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สี่เหลี่ยมผืนผ้ามุมมน 11"/>
          <p:cNvSpPr/>
          <p:nvPr/>
        </p:nvSpPr>
        <p:spPr>
          <a:xfrm>
            <a:off x="413343" y="2564904"/>
            <a:ext cx="3798617" cy="396044"/>
          </a:xfrm>
          <a:prstGeom prst="roundRect">
            <a:avLst>
              <a:gd name="adj" fmla="val 3947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ขั้นตอนที่ ๑ จัดเตรียม /แปลงไฟล์ /นำเข้าสู่ระบบ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78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855005" y="378360"/>
            <a:ext cx="6742904" cy="1793079"/>
            <a:chOff x="1855005" y="378360"/>
            <a:chExt cx="6742904" cy="1793079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855005" y="548680"/>
              <a:ext cx="5472608" cy="1008112"/>
            </a:xfrm>
            <a:prstGeom prst="roundRect">
              <a:avLst>
                <a:gd name="adj" fmla="val 4371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dirty="0" smtClean="0">
                  <a:solidFill>
                    <a:srgbClr val="FFC000"/>
                  </a:solidFill>
                  <a:latin typeface="TH SarabunPSK" pitchFamily="34" charset="-34"/>
                  <a:cs typeface="TH SarabunPSK" pitchFamily="34" charset="-34"/>
                </a:rPr>
                <a:t>การจัดทำ ตำราอิเล็กทรอนิกส์</a:t>
              </a:r>
              <a:endParaRPr lang="th-TH" sz="44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3" t="13884" r="2577" b="8644"/>
            <a:stretch/>
          </p:blipFill>
          <p:spPr bwMode="auto">
            <a:xfrm rot="1084296">
              <a:off x="7327384" y="378360"/>
              <a:ext cx="1270525" cy="179307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6" name="รูปภาพ 5" descr="D:\Desktop\logo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" y="338925"/>
            <a:ext cx="1092251" cy="1073851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413343" y="1696187"/>
            <a:ext cx="3150545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ขั้นตอนที่ 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การใช้ ตำราอิเล็กทรอนิกส์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988615" y="2780928"/>
            <a:ext cx="1584176" cy="36235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.ระบบ</a:t>
            </a:r>
            <a:r>
              <a:rPr lang="th-TH" sz="2000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คอมพิวเตอร์</a:t>
            </a:r>
            <a:endParaRPr lang="en-US" sz="2000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3026204439"/>
              </p:ext>
            </p:extLst>
          </p:nvPr>
        </p:nvGraphicFramePr>
        <p:xfrm>
          <a:off x="509198" y="249289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685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">
  <a:themeElements>
    <a:clrScheme name="มุม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มุม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กระบวนการหลอม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491</TotalTime>
  <Words>1041</Words>
  <Application>Microsoft Office PowerPoint</Application>
  <PresentationFormat>นำเสนอทางหน้าจอ (4:3)</PresentationFormat>
  <Paragraphs>131</Paragraphs>
  <Slides>15</Slides>
  <Notes>14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6" baseType="lpstr">
      <vt:lpstr>Arial</vt:lpstr>
      <vt:lpstr>Calibri</vt:lpstr>
      <vt:lpstr>Cordia New</vt:lpstr>
      <vt:lpstr>Franklin Gothic Book</vt:lpstr>
      <vt:lpstr>Franklin Gothic Medium</vt:lpstr>
      <vt:lpstr>KodchiangUPC</vt:lpstr>
      <vt:lpstr>LilyUPC</vt:lpstr>
      <vt:lpstr>TH SarabunPSK</vt:lpstr>
      <vt:lpstr>Tunga</vt:lpstr>
      <vt:lpstr>Wingdings</vt:lpstr>
      <vt:lpstr>มุม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Test</cp:lastModifiedBy>
  <cp:revision>56</cp:revision>
  <cp:lastPrinted>2019-05-27T09:22:30Z</cp:lastPrinted>
  <dcterms:created xsi:type="dcterms:W3CDTF">2019-05-26T04:38:41Z</dcterms:created>
  <dcterms:modified xsi:type="dcterms:W3CDTF">2019-05-28T14:48:57Z</dcterms:modified>
</cp:coreProperties>
</file>