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1" r:id="rId7"/>
    <p:sldId id="262" r:id="rId8"/>
    <p:sldId id="263" r:id="rId9"/>
    <p:sldId id="265" r:id="rId10"/>
    <p:sldId id="269" r:id="rId11"/>
    <p:sldId id="266" r:id="rId12"/>
    <p:sldId id="271" r:id="rId13"/>
    <p:sldId id="268" r:id="rId14"/>
    <p:sldId id="267" r:id="rId15"/>
    <p:sldId id="264" r:id="rId16"/>
    <p:sldId id="272" r:id="rId17"/>
    <p:sldId id="273" r:id="rId18"/>
    <p:sldId id="274" r:id="rId19"/>
    <p:sldId id="275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8FE43-C5B9-459E-AF05-FFB701289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2B695-43B4-409F-AFB8-FCA19B3A6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E4C8C-4690-4D10-990C-6965F5ADB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DB0F6-5C53-47C7-A824-38CD8D18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7CF95-4E86-4D6A-AA25-D82E65311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2C44-9D48-40A0-B36E-D897FD38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C8647-FD10-4A4C-9791-FD80777FE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43B67-4C0F-4408-8AF9-946CEAA28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BCCA0-BA91-49E7-9CC3-7E61B003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8072B-C7FC-415E-A317-330293F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87FE8-8FC6-4B1D-8CE0-508FFAAD7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F0EB1-C3A0-4BB2-B762-F45B2FB1D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38DFD-3F48-45BA-97D8-D29F91778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F2F7E-93F4-40A9-A779-C121538F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6CB65-43A9-4239-81C5-5A3F93B7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5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A39F2-FDB8-4E1E-BADC-06EB7E462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FB2CE-82FE-499F-B125-E7415FBF1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CDBC7-8940-450C-9D55-99FEFD0A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189FD-EA7E-450D-B69C-770F3B20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2D489-90F4-4B25-A924-0477CE13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5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4735C-A7A3-4754-A3D8-7F964177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31375-5217-4EB8-B573-1D2CBB8B1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F2EA0-B119-4703-83F6-3CA360C91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60F3D-F26E-4D39-8D6F-F848D000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2574-D51A-4F0D-966E-3D2107E4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3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DDBB-1036-4526-BA31-567C451B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BAF26-EE9D-4204-AEBC-1E21625D1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B4BD5-ECEF-4F81-8923-8429648F2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1B95-CA22-4E59-BAD1-667B0A736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D1E08-B359-46C2-9990-D030DBFA7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2EAD5-2FFD-4C3C-905C-BA9CA1C7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7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F0060-6317-47FE-8E9A-0F868169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1DD8F-0321-450C-80BC-84F0B1F1B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0C2ED8-C44D-4B84-87EC-4C836D8DC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C2C49-FE23-4B01-8FED-6E18AAA89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71B41B-8897-4C6D-B25E-7DDC215FF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FDB692-CE96-4F62-BFF6-5F824AC8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4C031-7EA2-4E23-AC17-A5E97BCBB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AE759-C5AF-4880-B551-E84473D2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92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B6C26-9322-4C98-9DF9-15B4E15E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C6E17-0C08-4929-9549-8874FD08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87F79-4314-4DC9-A6D8-A4E28D94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2BC0E-A761-4FB0-9A88-A7079348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1733AA-24D4-4409-8B2D-6CC36E66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786C91-7F7A-421C-9819-7A3EA894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4D133-46AB-47BA-BB0C-FC7491EE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6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F72C-7FDE-4A2E-B4A3-A70469D9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4DC9-5965-42C0-83F1-2A30B9193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4934D-1123-4489-A953-1391E4ED3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ED416-FC1E-4D1B-A386-B46439B9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D7D1C-3A8A-4C70-8A88-3E82F57A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DEEBC-6476-465A-9ACB-93B3FC30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4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B262-1207-4D58-BCD9-0B22FED6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7DAA6A-DF94-49C2-A039-4CCCD8238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14B6E-9BA4-4564-A6DF-5D14FB15C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2C679-7F32-4E76-A66B-33A6D351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3762F-7294-410F-B5B9-FC42C28D9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FBAAB-CC1A-4077-A1A1-8BE6BC8B8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0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AB4A10-19EB-4313-9348-BDB2C5D1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14BEA-0C4B-470A-A0E4-6713CC00A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2FBD-A391-49A9-92E0-C2867B9D8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79914-DBD1-4184-8497-09D21094E67C}" type="datetimeFigureOut">
              <a:rPr lang="en-US" smtClean="0"/>
              <a:t>3/6/2019 H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C30D7-64AA-4393-AF28-88DB473A6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24D8-1CCD-4151-8EF9-24FF4A1E9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4F48A-D2FB-43CB-936B-1F07DC017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9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3A3EC-65E1-4984-8F07-706EB58CB9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6E6F85"/>
              </a:clrFrom>
              <a:clrTo>
                <a:srgbClr val="6E6F85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0688" y="1073423"/>
            <a:ext cx="12181312" cy="4284386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3ED38-4D48-4115-B399-87FD557A8E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การประยุกต์ใช้งานเทคโนโลยีสารสนเทศเพื่อการแนะแนวการศึกษาของกองทัพเรือ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524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DF1B-9933-43AC-B49E-B9632781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ส่งบุคคลากรแนะแนวลงพื้นที่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CB1AE-D0FD-4B25-926C-3E0156396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คณะแนะแนว ยศ.ทร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บุคลากรจาก กศษ.บก.ยศ.ทร.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บุคลากรที่ผ่านการอบรม และมีขีดความสามารถในการแนะแนว (ในบัญชีรายชื่อ)</a:t>
            </a:r>
          </a:p>
          <a:p>
            <a:pPr lvl="1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ได้รับค่าตอบแทน</a:t>
            </a:r>
          </a:p>
          <a:p>
            <a:pPr lvl="1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จัดทำบัญชีงาน</a:t>
            </a:r>
          </a:p>
        </p:txBody>
      </p:sp>
    </p:spTree>
    <p:extLst>
      <p:ext uri="{BB962C8B-B14F-4D97-AF65-F5344CB8AC3E}">
        <p14:creationId xmlns:p14="http://schemas.microsoft.com/office/powerpoint/2010/main" val="2014650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9EA93-79A3-497A-8D56-17FBED9A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วางแผนการเข้าพื้นที่เป้าหมาย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FAC807-A0F6-4418-8856-A81396B3D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9487"/>
            <a:ext cx="4397268" cy="5348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00CEC-87F8-491C-BE98-396B6E572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100" y="1484087"/>
            <a:ext cx="3050013" cy="5371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3AC05-52AA-4FE6-80DE-A99CDB5A0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946" y="1486207"/>
            <a:ext cx="3050013" cy="532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84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99440D-A91E-48D8-8307-96DB1F104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73" y="493689"/>
            <a:ext cx="5401411" cy="7589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CC7CCE-6A58-462C-A14E-19FF0AE66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39" y="493689"/>
            <a:ext cx="3048264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31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0909A-53E5-41F9-8783-962AC11A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บันทึกข้อมูลโรงเรียนที่เข้าแนะแนว และประชาสัมพันธ์ลงแผนที่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4BA2FB-B289-4C4C-ABC6-CE29F30EE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049" y="1825625"/>
            <a:ext cx="5991901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EC566-FE41-4F7F-808C-19356F5D2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049" y="1825625"/>
            <a:ext cx="5991901" cy="42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4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DD92-F055-4D82-9B7B-0A96179C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เก็บรวบรวมข้อมูลจากทางโรงเรียน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C5DB7-E9CB-422E-8154-84530E9E0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รายชื่ออาจารย์แนะแนว เบอร์โทร ลงในแผนที่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แจก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QR Code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เพื่อเข้าถึงไลน์ประชาสัมพันธ์สาธารณะการศึกษาของกองทัพเรือ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แนะนำเว็ปไซท์การประชาสัมพันธ์การศึกษา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มีการลงทะเบียนเก็บข้อมูล กรณีร้องขอการแนะแนว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5D0E5-128F-4D07-B1C7-C68A1C0564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751989" y="4015876"/>
            <a:ext cx="3601811" cy="21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16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F96EC-5E88-4B6C-B29C-B323F3C6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ซ้อนทับข้อมูลโรงเรียนกับข้อมูลการกระจายตัวของจำนวนผู้สมัคร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FEEABB-C8B6-44D2-8F73-058AB3E4B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29" y="1339834"/>
            <a:ext cx="8040698" cy="5606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9594A4-EA31-42FC-ABB3-9C8C7CC27480}"/>
              </a:ext>
            </a:extLst>
          </p:cNvPr>
          <p:cNvSpPr txBox="1"/>
          <p:nvPr/>
        </p:nvSpPr>
        <p:spPr>
          <a:xfrm>
            <a:off x="435429" y="6127172"/>
            <a:ext cx="1901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โรงเรียนที่ไปประชาสัมพันธ์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DBE04-1CEB-4A58-BFB7-696CA6AEC52D}"/>
              </a:ext>
            </a:extLst>
          </p:cNvPr>
          <p:cNvSpPr txBox="1"/>
          <p:nvPr/>
        </p:nvSpPr>
        <p:spPr>
          <a:xfrm>
            <a:off x="8984343" y="6109029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การกระจายตัวของจำนวนผู้สมัคร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508647-2F9F-4DEB-AFBB-17D60C25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735" y="-203196"/>
            <a:ext cx="5683789" cy="73845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428DF-CAA7-48DF-9235-BEA992DBF5DE}"/>
              </a:ext>
            </a:extLst>
          </p:cNvPr>
          <p:cNvSpPr txBox="1"/>
          <p:nvPr/>
        </p:nvSpPr>
        <p:spPr>
          <a:xfrm>
            <a:off x="1814945" y="415636"/>
            <a:ext cx="8714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แผนที่การ ปชส. โรงเรียนต่อการกระจายตัวจำนวนผู้สมัครสอบ นรจ. ปี งป.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3380655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8A3F0-02F7-49A6-B82F-5561CF5D4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933" y="0"/>
            <a:ext cx="9110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98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83757F-C030-4157-B20E-ED0783B7F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303711-0870-439E-8652-23625841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A4A56-C55C-4201-931D-1DD225A5A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" y="-3347"/>
            <a:ext cx="1218009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401176-7DF9-44B6-89A2-D0EB46125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06" y="12272"/>
            <a:ext cx="12192000" cy="6845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F345DA-6F2B-44CE-B00D-017515C82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2" y="-5021"/>
            <a:ext cx="12192000" cy="684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3E25D-F3F2-4AEE-90D1-52831C4C3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812" y="-15058"/>
            <a:ext cx="12192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0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A33C5-995B-4702-864A-3F4F9AFB5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6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863827-0691-4C9D-8284-A9A710AB574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65521" y="0"/>
            <a:ext cx="48856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FEDC2-1F88-4238-AB29-2880ECF3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ปัญหา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5DE96-B694-4ECB-A887-8E43AF8E4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ความนิยมการเข้าเรียนโรงเรียนในสังกัดของกองทัพเรือลดลง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การแข่งขันของภาครัฐ และภาคเอกชนอื่นๆ เพิ่มสูงขึ้น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ทางโรงเรียนยังขาดช่องทางการเข้าถึงข้อมูลการแนะแนวของกองทัพเรือ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พื้นที่ในการแนะแนวค่อนข้างมาก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ยังไม่มีฐานข้อมูลข่าวสารในการวิเคราะห์ ประเมินผล เพื่อใช้วางแผนการแนะแนวให้ทั่วถึง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บุคคลากรในการแนะแนวมีจำนวนจำกัด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ระยะเวลาการไปแนะแนวมีจำกัด </a:t>
            </a:r>
          </a:p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ช่วงเวลาการไปแนะแนวไม่สอดคล้องกับปีการศึกษาของทางโรงเรียน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4831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E250-E2D4-409B-9B5D-0008CDA49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ข้อเสนอแนะ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ADFFC-B8F5-4624-8044-ACD2FB0CC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กำหนดการจัดรูปแบบการเก็บข้อมูลให้เป็นรูปแบบเดียวกันเพื่อให้ง่ายต่อการบันทึกข้อมูล</a:t>
            </a: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จัดทำ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web board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เพื่อใช้เป็นช่องทางในการติดต่อขอรับการแนะแนว และควรมีการลงทะเบียนเก็บข้อมูลเพื่อใช้เป็นฐานข้อมูลด้วย</a:t>
            </a: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จัดทำไลน์ประชาสัมพันธ์สาธารณะโดยเข้าถึงโดย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QR Code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และทำการแจกจ่าย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QR Code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ไปตามโรงเรียนต่างๆ </a:t>
            </a: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ทำหนังสือประชาสัมพันธ์ไปยังกระทรวงศึกษาธิการทุกปี เพื่อประชาสัมพันธ์ช่องทางการติดต่อสื่อสารไปให้ถึงโรงเรียน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8290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9960A-BA2D-47C0-A6C8-F0B35E09491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375752" y="2139722"/>
            <a:ext cx="4613049" cy="4613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E13931-0FE6-4C3D-90F0-FE79F9EEF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วัตถุประสงค์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1D19A-3FD3-4E4F-9374-5C26DCF14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thaiDist"/>
            <a:r>
              <a:rPr lang="th-TH" sz="3200" b="1" dirty="0">
                <a:cs typeface="+mj-cs"/>
              </a:rPr>
              <a:t>การนำเทคโนโลยีสารสนเทศขั้นพื้นฐานมาประยุกต์ใช้ในวิเคราะห์ เก็บรวบรวมข้อมูล และวางแผนการปฏบัติการแนะแนว และประชาสัมพันธ์ด้านการศึกษาของกองทัพเรือให้ครอบคลุมพื้นที่ทั่วประเทศไทย และมีประสิทธิภาพ โดยให้มีจำนวนนักเรียนมาสมัครเข้ารับการสอบคัดเลือกเรียนต่อในสถานศึกษาของกองทัพเรือเพิ่มขึ้น</a:t>
            </a:r>
            <a:endParaRPr lang="en-US" sz="32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174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54C3AE-0F98-4B95-B110-92357A73759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8645235" y="3637986"/>
            <a:ext cx="3179619" cy="3179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FC46BF-1236-4EC6-80E7-8DB281EAF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แนวทางปฏิบัติ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74C8-603C-484D-A97A-18D2C98B5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>
            <a:noAutofit/>
          </a:bodyPr>
          <a:lstStyle/>
          <a:p>
            <a:pPr marL="290513" indent="-290513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๑. จัดทำฐานข้อมูลจำนวนผู้สมัคร และฐานข้อมูลโรงเรียนในสังกัด สพม. ทั่วประเทศ โดยใช้โปรแกรมแผนที่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Google Map</a:t>
            </a: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1313" indent="-341313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๒. จัดทำเว็ปไซท์เป็นช่องทางในการติดต่อร้องขอการแนะแนวจากกองทัพเรือ (</a:t>
            </a: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อยู่ระหว่างดำเนินการ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  <a:p>
            <a:pPr marL="341313" indent="-341313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๓. จัดทำไลน์ประชาสัมพันธ์สาธารณะเข้าถึงได้โดย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QR Code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กระทำได้เลย พร้อมแจกจ่ายในการประชาสัมพันธ์ครั้งต่อไป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47663" indent="-347663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๔. ทำหนังสือประชาสัมพันธ์ถึงกระทรวงศึกษาธิการไปยัง สพม. เพื่อกระจายข่าวสารไปยังโรงเรียนในสังกัดให้เข้าถึงเว็ปไชท์ และไลน์สาธารณะ (</a:t>
            </a:r>
            <a:r>
              <a:rPr lang="th-TH" sz="32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ทำหลังจากเว็ปไซต์เสร็จสิ้นแล้ว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832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C46BF-1236-4EC6-80E7-8DB281EAF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แนวทางปฏิบัติ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74C8-603C-484D-A97A-18D2C98B5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๕. วางแผนเข้าพื้นที่เพื่อประชาสัมพันธ์ด้านการศึกษาของกองทัพเรือ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๖.  เก็บข้อมูลทางโรงเรียนเพื่อใช้เป็นฐานข้อมูล และแจกจ่าย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QR Code</a:t>
            </a:r>
            <a:endParaRPr lang="th-TH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๗. ทำฐานะข้อมูลโรงเรียนที่ไปแนะแนวและประชาสัมพันธ์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๘. แสดงผลข้อมูลต่างๆ บนแผนที่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๘. วิเคราะห์ และประเมินผล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๑๐. วางแผนการปฏิบัติการแนะแนว และประชาสัมพันธ์ในปีถัดไป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CFF6B-C1FF-4BFE-AFEB-34502E22B43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8872105" y="4140777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1BA8-0013-4E40-8EFB-1A4539D6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จัดทำรายชื่อโรงเรียนในสังกัด สพม. ทั่วประเทศ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980B2-7CAE-4241-B375-7CF43AF29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0" y="1550011"/>
            <a:ext cx="5582366" cy="3444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CAC02F-7333-4AAE-9592-E64DA93F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206" y="1550011"/>
            <a:ext cx="4170005" cy="4668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656549-04F6-4B1E-BF0C-BA51E3EF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430" y="1812000"/>
            <a:ext cx="4170005" cy="47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1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C28F1-A481-438B-992A-21A6DE4D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01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จัดทำฐานข้อมูลโรงเรียนลงแผนที่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Map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25425B-7F83-4132-B1A8-A1C256965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9610" y="1766627"/>
            <a:ext cx="6252779" cy="49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17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898EEB-37FE-4DDC-9498-DE2758C12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9456" y="982027"/>
            <a:ext cx="5185858" cy="5875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4AFF43-80A7-4872-98A6-83381EECB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ทำแผนที่การกระจายตัวของจำนวนผู้สมัคร</a:t>
            </a:r>
            <a:b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ในแต่ละจังหวัด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40CFC0-07C1-4B21-8CED-08DF33F31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32" y="1433260"/>
            <a:ext cx="2677904" cy="399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EEA175-4EDB-4653-92BC-3CA195129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519" y="1735591"/>
            <a:ext cx="2806153" cy="3751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35391D-3805-411C-B854-882BE1E30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92" y="5532437"/>
            <a:ext cx="395026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4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92376-62CB-44A5-8337-2AC31679F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/>
              <a:t>กำหนดพื้นที่เป้าหมายในการแนะแนว และประชาสัมพันธ์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3FD66C-7BED-4F8B-AD39-B7022DB9E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7466" y="1422400"/>
            <a:ext cx="6377068" cy="50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02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550</Words>
  <Application>Microsoft Office PowerPoint</Application>
  <PresentationFormat>Widescreen</PresentationFormat>
  <Paragraphs>50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Angsana New</vt:lpstr>
      <vt:lpstr>Arial</vt:lpstr>
      <vt:lpstr>Calibri</vt:lpstr>
      <vt:lpstr>Calibri Light</vt:lpstr>
      <vt:lpstr>Office Theme</vt:lpstr>
      <vt:lpstr>การประยุกต์ใช้งานเทคโนโลยีสารสนเทศเพื่อการแนะแนวการศึกษาของกองทัพเรือ</vt:lpstr>
      <vt:lpstr>ปัญหา</vt:lpstr>
      <vt:lpstr>วัตถุประสงค์</vt:lpstr>
      <vt:lpstr>แนวทางปฏิบัติ</vt:lpstr>
      <vt:lpstr>แนวทางปฏิบัติ</vt:lpstr>
      <vt:lpstr>จัดทำรายชื่อโรงเรียนในสังกัด สพม. ทั่วประเทศ</vt:lpstr>
      <vt:lpstr>จัดทำฐานข้อมูลโรงเรียนลงแผนที่  Google Map</vt:lpstr>
      <vt:lpstr>ทำแผนที่การกระจายตัวของจำนวนผู้สมัคร ในแต่ละจังหวัด</vt:lpstr>
      <vt:lpstr>กำหนดพื้นที่เป้าหมายในการแนะแนว และประชาสัมพันธ์</vt:lpstr>
      <vt:lpstr>ส่งบุคคลากรแนะแนวลงพื้นที่</vt:lpstr>
      <vt:lpstr>วางแผนการเข้าพื้นที่เป้าหมาย</vt:lpstr>
      <vt:lpstr>PowerPoint Presentation</vt:lpstr>
      <vt:lpstr>บันทึกข้อมูลโรงเรียนที่เข้าแนะแนว และประชาสัมพันธ์ลงแผนที่</vt:lpstr>
      <vt:lpstr>เก็บรวบรวมข้อมูลจากทางโรงเรียน</vt:lpstr>
      <vt:lpstr>ซ้อนทับข้อมูลโรงเรียนกับข้อมูลการกระจายตัวของจำนวนผู้สมัคร</vt:lpstr>
      <vt:lpstr>PowerPoint Presentation</vt:lpstr>
      <vt:lpstr>PowerPoint Presentation</vt:lpstr>
      <vt:lpstr>PowerPoint Presentation</vt:lpstr>
      <vt:lpstr>PowerPoint Presentation</vt:lpstr>
      <vt:lpstr>ข้อเสนอแนะ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การประยุกต์ใช้งานเทคโนโลยีสารสนเทศเพื่อการแนะแนวการศึกษาของกองทัพเรือ</dc:title>
  <dc:creator>Attasit Tingsuwatit</dc:creator>
  <cp:lastModifiedBy>Attasit Tingsuwatit</cp:lastModifiedBy>
  <cp:revision>43</cp:revision>
  <dcterms:created xsi:type="dcterms:W3CDTF">2019-02-28T15:15:44Z</dcterms:created>
  <dcterms:modified xsi:type="dcterms:W3CDTF">2019-06-03T14:01:45Z</dcterms:modified>
</cp:coreProperties>
</file>