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handoutMasterIdLst>
    <p:handoutMasterId r:id="rId21"/>
  </p:handoutMasterIdLst>
  <p:sldIdLst>
    <p:sldId id="256" r:id="rId2"/>
    <p:sldId id="257" r:id="rId3"/>
    <p:sldId id="258" r:id="rId4"/>
    <p:sldId id="264" r:id="rId5"/>
    <p:sldId id="273" r:id="rId6"/>
    <p:sldId id="276" r:id="rId7"/>
    <p:sldId id="277" r:id="rId8"/>
    <p:sldId id="274" r:id="rId9"/>
    <p:sldId id="275" r:id="rId10"/>
    <p:sldId id="278" r:id="rId11"/>
    <p:sldId id="259" r:id="rId12"/>
    <p:sldId id="260" r:id="rId13"/>
    <p:sldId id="271" r:id="rId14"/>
    <p:sldId id="267" r:id="rId15"/>
    <p:sldId id="272" r:id="rId16"/>
    <p:sldId id="270" r:id="rId17"/>
    <p:sldId id="269" r:id="rId18"/>
    <p:sldId id="262" r:id="rId19"/>
    <p:sldId id="268" r:id="rId20"/>
  </p:sldIdLst>
  <p:sldSz cx="9144000" cy="6858000" type="screen4x3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AD42F-078A-4B53-A3B7-61B8325CE5FC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AE846B9-BF78-4E30-9460-A24C99896F0E}">
      <dgm:prSet phldrT="[ข้อความ]" custT="1"/>
      <dgm:spPr/>
      <dgm:t>
        <a:bodyPr/>
        <a:lstStyle/>
        <a:p>
          <a:r>
            <a:rPr lang="th-TH" sz="1800" dirty="0"/>
            <a:t>1.รับเอกสาร</a:t>
          </a:r>
        </a:p>
      </dgm:t>
    </dgm:pt>
    <dgm:pt modelId="{2BA9170C-AEE4-4AC0-8B30-2579DD30C979}" type="parTrans" cxnId="{A5C8B56C-9254-4FDA-96DC-20378DEFCF19}">
      <dgm:prSet/>
      <dgm:spPr/>
      <dgm:t>
        <a:bodyPr/>
        <a:lstStyle/>
        <a:p>
          <a:endParaRPr lang="th-TH"/>
        </a:p>
      </dgm:t>
    </dgm:pt>
    <dgm:pt modelId="{81B0EF3B-FB4C-436C-A47E-D9FC5384B63F}" type="sibTrans" cxnId="{A5C8B56C-9254-4FDA-96DC-20378DEFCF19}">
      <dgm:prSet/>
      <dgm:spPr/>
      <dgm:t>
        <a:bodyPr/>
        <a:lstStyle/>
        <a:p>
          <a:endParaRPr lang="th-TH"/>
        </a:p>
      </dgm:t>
    </dgm:pt>
    <dgm:pt modelId="{C8A24D74-4ACF-45B5-B86A-98C349D15AFA}">
      <dgm:prSet phldrT="[ข้อความ]" custT="1"/>
      <dgm:spPr/>
      <dgm:t>
        <a:bodyPr/>
        <a:lstStyle/>
        <a:p>
          <a:r>
            <a:rPr lang="th-TH" sz="2000" dirty="0"/>
            <a:t>2.ตั้งฎีกา</a:t>
          </a:r>
        </a:p>
      </dgm:t>
    </dgm:pt>
    <dgm:pt modelId="{7F8F468F-EED9-402C-8224-B296137E5102}" type="parTrans" cxnId="{2C68DC5C-66E4-4FE5-8B09-3EED70D0E92B}">
      <dgm:prSet/>
      <dgm:spPr/>
      <dgm:t>
        <a:bodyPr/>
        <a:lstStyle/>
        <a:p>
          <a:endParaRPr lang="th-TH"/>
        </a:p>
      </dgm:t>
    </dgm:pt>
    <dgm:pt modelId="{BFC6F185-09F0-4F6E-B8DF-0B5CE9E3B37F}" type="sibTrans" cxnId="{2C68DC5C-66E4-4FE5-8B09-3EED70D0E92B}">
      <dgm:prSet/>
      <dgm:spPr/>
      <dgm:t>
        <a:bodyPr/>
        <a:lstStyle/>
        <a:p>
          <a:endParaRPr lang="th-TH"/>
        </a:p>
      </dgm:t>
    </dgm:pt>
    <dgm:pt modelId="{D0908BCD-4D2F-4B67-8B74-06EE7A354172}">
      <dgm:prSet phldrT="[ข้อความ]" custT="1"/>
      <dgm:spPr/>
      <dgm:t>
        <a:bodyPr/>
        <a:lstStyle/>
        <a:p>
          <a:r>
            <a:rPr lang="th-TH" sz="1600" dirty="0"/>
            <a:t>3.ขออนุมัติเบิก</a:t>
          </a:r>
        </a:p>
      </dgm:t>
    </dgm:pt>
    <dgm:pt modelId="{7A55F24B-CEA9-4534-94CE-07069F350A75}" type="parTrans" cxnId="{2E4E07E3-E728-443E-A418-1EEC58818961}">
      <dgm:prSet/>
      <dgm:spPr/>
      <dgm:t>
        <a:bodyPr/>
        <a:lstStyle/>
        <a:p>
          <a:endParaRPr lang="th-TH"/>
        </a:p>
      </dgm:t>
    </dgm:pt>
    <dgm:pt modelId="{52EFCACC-7795-47D3-B2D5-C3E00CB0967A}" type="sibTrans" cxnId="{2E4E07E3-E728-443E-A418-1EEC58818961}">
      <dgm:prSet/>
      <dgm:spPr/>
      <dgm:t>
        <a:bodyPr/>
        <a:lstStyle/>
        <a:p>
          <a:endParaRPr lang="th-TH"/>
        </a:p>
      </dgm:t>
    </dgm:pt>
    <dgm:pt modelId="{5AB9C10C-59C8-4DD2-A47E-06844FFFBEC7}">
      <dgm:prSet phldrT="[ข้อความ]" custT="1"/>
      <dgm:spPr/>
      <dgm:t>
        <a:bodyPr/>
        <a:lstStyle/>
        <a:p>
          <a:r>
            <a:rPr lang="th-TH" sz="1600" dirty="0"/>
            <a:t>4.ตรวจสอบควบคุม</a:t>
          </a:r>
        </a:p>
      </dgm:t>
    </dgm:pt>
    <dgm:pt modelId="{E255CF1B-63A5-43EB-83C4-91546A53D91B}" type="parTrans" cxnId="{D7BD3E6D-A88B-41B5-A0AB-19345D1F84E8}">
      <dgm:prSet/>
      <dgm:spPr/>
      <dgm:t>
        <a:bodyPr/>
        <a:lstStyle/>
        <a:p>
          <a:endParaRPr lang="th-TH"/>
        </a:p>
      </dgm:t>
    </dgm:pt>
    <dgm:pt modelId="{2E9F73BB-201E-4F71-8E1F-20261F35DAFF}" type="sibTrans" cxnId="{D7BD3E6D-A88B-41B5-A0AB-19345D1F84E8}">
      <dgm:prSet/>
      <dgm:spPr/>
      <dgm:t>
        <a:bodyPr/>
        <a:lstStyle/>
        <a:p>
          <a:endParaRPr lang="th-TH"/>
        </a:p>
      </dgm:t>
    </dgm:pt>
    <dgm:pt modelId="{54BF9F5E-D325-4691-A2FB-B6586FF5EC8F}">
      <dgm:prSet phldrT="[ข้อความ]" custT="1"/>
      <dgm:spPr/>
      <dgm:t>
        <a:bodyPr/>
        <a:lstStyle/>
        <a:p>
          <a:r>
            <a:rPr lang="th-TH" sz="2000" dirty="0"/>
            <a:t>5.คีย์ขอเบิก</a:t>
          </a:r>
        </a:p>
      </dgm:t>
    </dgm:pt>
    <dgm:pt modelId="{1401427D-4E9F-4E27-9A7D-621010B88F48}" type="parTrans" cxnId="{0A2C14B1-CD34-4A8B-AA67-6B750650313C}">
      <dgm:prSet/>
      <dgm:spPr/>
      <dgm:t>
        <a:bodyPr/>
        <a:lstStyle/>
        <a:p>
          <a:endParaRPr lang="th-TH"/>
        </a:p>
      </dgm:t>
    </dgm:pt>
    <dgm:pt modelId="{31B0B13D-46E6-4328-83E3-A4ADF815951B}" type="sibTrans" cxnId="{0A2C14B1-CD34-4A8B-AA67-6B750650313C}">
      <dgm:prSet/>
      <dgm:spPr/>
      <dgm:t>
        <a:bodyPr/>
        <a:lstStyle/>
        <a:p>
          <a:endParaRPr lang="th-TH"/>
        </a:p>
      </dgm:t>
    </dgm:pt>
    <dgm:pt modelId="{2E787DEE-6F1C-4AAA-AC5A-D9FC1CCA45CC}">
      <dgm:prSet phldrT="[ข้อความ]" custT="1"/>
      <dgm:spPr/>
      <dgm:t>
        <a:bodyPr/>
        <a:lstStyle/>
        <a:p>
          <a:r>
            <a:rPr lang="th-TH" sz="1400" dirty="0"/>
            <a:t>10.อัพข้อมูลจ่ายขึ้น</a:t>
          </a:r>
          <a:r>
            <a:rPr lang="th-TH" sz="1400" dirty="0" err="1"/>
            <a:t>เวป</a:t>
          </a:r>
          <a:endParaRPr lang="th-TH" sz="1400" dirty="0"/>
        </a:p>
      </dgm:t>
    </dgm:pt>
    <dgm:pt modelId="{05385279-3BBC-4918-948C-3056FF59D832}" type="parTrans" cxnId="{ECB04F04-5F57-4C39-AC51-C1CE07FE1EF4}">
      <dgm:prSet/>
      <dgm:spPr/>
      <dgm:t>
        <a:bodyPr/>
        <a:lstStyle/>
        <a:p>
          <a:endParaRPr lang="th-TH"/>
        </a:p>
      </dgm:t>
    </dgm:pt>
    <dgm:pt modelId="{9B991755-64A4-4E38-90DE-FC2654C03134}" type="sibTrans" cxnId="{ECB04F04-5F57-4C39-AC51-C1CE07FE1EF4}">
      <dgm:prSet/>
      <dgm:spPr/>
      <dgm:t>
        <a:bodyPr/>
        <a:lstStyle/>
        <a:p>
          <a:endParaRPr lang="th-TH"/>
        </a:p>
      </dgm:t>
    </dgm:pt>
    <dgm:pt modelId="{9EBC8535-34D9-4780-82B9-7515952CEDEB}">
      <dgm:prSet phldrT="[ข้อความ]" custT="1"/>
      <dgm:spPr/>
      <dgm:t>
        <a:bodyPr/>
        <a:lstStyle/>
        <a:p>
          <a:r>
            <a:rPr lang="th-TH" sz="1600" dirty="0"/>
            <a:t>6.คลังผู้อนุมัติจ่าย</a:t>
          </a:r>
        </a:p>
      </dgm:t>
    </dgm:pt>
    <dgm:pt modelId="{99EDA0A7-F66F-4AD7-8230-B9EEDD3543A4}" type="parTrans" cxnId="{DCCD9ACF-6438-41E0-BA8A-4B38CF210EF9}">
      <dgm:prSet/>
      <dgm:spPr/>
      <dgm:t>
        <a:bodyPr/>
        <a:lstStyle/>
        <a:p>
          <a:endParaRPr lang="th-TH"/>
        </a:p>
      </dgm:t>
    </dgm:pt>
    <dgm:pt modelId="{BA606B76-7761-4A9C-AA45-DDDCA6F71B5E}" type="sibTrans" cxnId="{DCCD9ACF-6438-41E0-BA8A-4B38CF210EF9}">
      <dgm:prSet/>
      <dgm:spPr/>
      <dgm:t>
        <a:bodyPr/>
        <a:lstStyle/>
        <a:p>
          <a:endParaRPr lang="th-TH"/>
        </a:p>
      </dgm:t>
    </dgm:pt>
    <dgm:pt modelId="{9F3073FE-EC50-4FB5-92BA-F309A47633A3}">
      <dgm:prSet phldrT="[ข้อความ]" custT="1"/>
      <dgm:spPr/>
      <dgm:t>
        <a:bodyPr/>
        <a:lstStyle/>
        <a:p>
          <a:r>
            <a:rPr lang="th-TH" sz="1600" dirty="0"/>
            <a:t>7.</a:t>
          </a:r>
          <a:r>
            <a:rPr lang="th-TH" sz="1600" dirty="0" err="1"/>
            <a:t>นบช</a:t>
          </a:r>
          <a:r>
            <a:rPr lang="th-TH" sz="1600" dirty="0"/>
            <a:t>ส่งแผนจ่าย</a:t>
          </a:r>
        </a:p>
      </dgm:t>
    </dgm:pt>
    <dgm:pt modelId="{5D255711-B6AC-4D37-9B23-F4750CDD1D3C}" type="parTrans" cxnId="{C703C157-2B99-4F93-9CBF-45A27A62C845}">
      <dgm:prSet/>
      <dgm:spPr/>
      <dgm:t>
        <a:bodyPr/>
        <a:lstStyle/>
        <a:p>
          <a:endParaRPr lang="th-TH"/>
        </a:p>
      </dgm:t>
    </dgm:pt>
    <dgm:pt modelId="{87EC3CF6-8931-4410-A7EC-A9F4ED21D73E}" type="sibTrans" cxnId="{C703C157-2B99-4F93-9CBF-45A27A62C845}">
      <dgm:prSet/>
      <dgm:spPr/>
      <dgm:t>
        <a:bodyPr/>
        <a:lstStyle/>
        <a:p>
          <a:endParaRPr lang="th-TH"/>
        </a:p>
      </dgm:t>
    </dgm:pt>
    <dgm:pt modelId="{1B7F27DD-4835-466F-969D-B6F241ADEEFC}">
      <dgm:prSet phldrT="[ข้อความ]" custT="1"/>
      <dgm:spPr/>
      <dgm:t>
        <a:bodyPr/>
        <a:lstStyle/>
        <a:p>
          <a:r>
            <a:rPr lang="th-TH" sz="1400" dirty="0"/>
            <a:t>8.สร้างเอกสารจ่าย </a:t>
          </a:r>
          <a:r>
            <a:rPr lang="en-US" sz="1400" dirty="0"/>
            <a:t>BC</a:t>
          </a:r>
          <a:endParaRPr lang="th-TH" sz="1400" dirty="0"/>
        </a:p>
      </dgm:t>
    </dgm:pt>
    <dgm:pt modelId="{655965F4-ACE3-4828-98D3-819F9C2130B3}" type="parTrans" cxnId="{48BF2182-C38F-423D-919A-ACEEE9016A6E}">
      <dgm:prSet/>
      <dgm:spPr/>
      <dgm:t>
        <a:bodyPr/>
        <a:lstStyle/>
        <a:p>
          <a:endParaRPr lang="th-TH"/>
        </a:p>
      </dgm:t>
    </dgm:pt>
    <dgm:pt modelId="{8D688C48-BC40-4B0F-A1FD-17D2DCAF6A52}" type="sibTrans" cxnId="{48BF2182-C38F-423D-919A-ACEEE9016A6E}">
      <dgm:prSet/>
      <dgm:spPr/>
      <dgm:t>
        <a:bodyPr/>
        <a:lstStyle/>
        <a:p>
          <a:endParaRPr lang="th-TH"/>
        </a:p>
      </dgm:t>
    </dgm:pt>
    <dgm:pt modelId="{7603056D-49CE-46DA-9615-E84BF4413E19}">
      <dgm:prSet phldrT="[ข้อความ]" custT="1"/>
      <dgm:spPr/>
      <dgm:t>
        <a:bodyPr/>
        <a:lstStyle/>
        <a:p>
          <a:r>
            <a:rPr lang="th-TH" sz="1600" dirty="0"/>
            <a:t>9.ตรวจสอบ อนุมัติจ่าย</a:t>
          </a:r>
        </a:p>
      </dgm:t>
    </dgm:pt>
    <dgm:pt modelId="{4F7F684B-C6B2-4520-BFD5-35B01B90879A}" type="parTrans" cxnId="{60A03E8A-106C-4140-B68B-AAE2ADA6BF45}">
      <dgm:prSet/>
      <dgm:spPr/>
      <dgm:t>
        <a:bodyPr/>
        <a:lstStyle/>
        <a:p>
          <a:endParaRPr lang="th-TH"/>
        </a:p>
      </dgm:t>
    </dgm:pt>
    <dgm:pt modelId="{04BA82CF-31EE-45EE-8122-5B150394B472}" type="sibTrans" cxnId="{60A03E8A-106C-4140-B68B-AAE2ADA6BF45}">
      <dgm:prSet/>
      <dgm:spPr/>
      <dgm:t>
        <a:bodyPr/>
        <a:lstStyle/>
        <a:p>
          <a:endParaRPr lang="th-TH"/>
        </a:p>
      </dgm:t>
    </dgm:pt>
    <dgm:pt modelId="{49D99947-7E4B-4698-A076-781F99B9A81A}" type="pres">
      <dgm:prSet presAssocID="{E98AD42F-078A-4B53-A3B7-61B8325CE5FC}" presName="cycle" presStyleCnt="0">
        <dgm:presLayoutVars>
          <dgm:dir/>
          <dgm:resizeHandles val="exact"/>
        </dgm:presLayoutVars>
      </dgm:prSet>
      <dgm:spPr/>
    </dgm:pt>
    <dgm:pt modelId="{F6E8151C-BFDB-44EF-BDAB-8C782CE4E60B}" type="pres">
      <dgm:prSet presAssocID="{3AE846B9-BF78-4E30-9460-A24C99896F0E}" presName="node" presStyleLbl="node1" presStyleIdx="0" presStyleCnt="10">
        <dgm:presLayoutVars>
          <dgm:bulletEnabled val="1"/>
        </dgm:presLayoutVars>
      </dgm:prSet>
      <dgm:spPr/>
    </dgm:pt>
    <dgm:pt modelId="{50E90E9B-2341-4DFE-B293-A1BD1DFCC6DA}" type="pres">
      <dgm:prSet presAssocID="{3AE846B9-BF78-4E30-9460-A24C99896F0E}" presName="spNode" presStyleCnt="0"/>
      <dgm:spPr/>
    </dgm:pt>
    <dgm:pt modelId="{E36E888D-A9FA-47D0-86C1-739D3E04AC99}" type="pres">
      <dgm:prSet presAssocID="{81B0EF3B-FB4C-436C-A47E-D9FC5384B63F}" presName="sibTrans" presStyleLbl="sibTrans1D1" presStyleIdx="0" presStyleCnt="10"/>
      <dgm:spPr/>
    </dgm:pt>
    <dgm:pt modelId="{B65B5A8A-EE1A-4C32-82CA-F40A93684B41}" type="pres">
      <dgm:prSet presAssocID="{C8A24D74-4ACF-45B5-B86A-98C349D15AFA}" presName="node" presStyleLbl="node1" presStyleIdx="1" presStyleCnt="10">
        <dgm:presLayoutVars>
          <dgm:bulletEnabled val="1"/>
        </dgm:presLayoutVars>
      </dgm:prSet>
      <dgm:spPr/>
    </dgm:pt>
    <dgm:pt modelId="{05EFD102-1117-4C6F-80C7-F902DF3EF21F}" type="pres">
      <dgm:prSet presAssocID="{C8A24D74-4ACF-45B5-B86A-98C349D15AFA}" presName="spNode" presStyleCnt="0"/>
      <dgm:spPr/>
    </dgm:pt>
    <dgm:pt modelId="{CDD78091-D311-439D-9300-BA43CFAEFE8A}" type="pres">
      <dgm:prSet presAssocID="{BFC6F185-09F0-4F6E-B8DF-0B5CE9E3B37F}" presName="sibTrans" presStyleLbl="sibTrans1D1" presStyleIdx="1" presStyleCnt="10"/>
      <dgm:spPr/>
    </dgm:pt>
    <dgm:pt modelId="{931BAD35-57E8-4053-8C32-A648FAB83EA7}" type="pres">
      <dgm:prSet presAssocID="{D0908BCD-4D2F-4B67-8B74-06EE7A354172}" presName="node" presStyleLbl="node1" presStyleIdx="2" presStyleCnt="10">
        <dgm:presLayoutVars>
          <dgm:bulletEnabled val="1"/>
        </dgm:presLayoutVars>
      </dgm:prSet>
      <dgm:spPr/>
    </dgm:pt>
    <dgm:pt modelId="{A99A0B96-46A7-4452-857E-94ACFE87943C}" type="pres">
      <dgm:prSet presAssocID="{D0908BCD-4D2F-4B67-8B74-06EE7A354172}" presName="spNode" presStyleCnt="0"/>
      <dgm:spPr/>
    </dgm:pt>
    <dgm:pt modelId="{8E8D4D1F-18FD-41F7-B56D-50919C6B277F}" type="pres">
      <dgm:prSet presAssocID="{52EFCACC-7795-47D3-B2D5-C3E00CB0967A}" presName="sibTrans" presStyleLbl="sibTrans1D1" presStyleIdx="2" presStyleCnt="10"/>
      <dgm:spPr/>
    </dgm:pt>
    <dgm:pt modelId="{8EABE589-C2B9-46C6-8E2E-893D18DBBF6C}" type="pres">
      <dgm:prSet presAssocID="{5AB9C10C-59C8-4DD2-A47E-06844FFFBEC7}" presName="node" presStyleLbl="node1" presStyleIdx="3" presStyleCnt="10">
        <dgm:presLayoutVars>
          <dgm:bulletEnabled val="1"/>
        </dgm:presLayoutVars>
      </dgm:prSet>
      <dgm:spPr/>
    </dgm:pt>
    <dgm:pt modelId="{7E126C32-5402-4525-A7FB-3819FA68FFC5}" type="pres">
      <dgm:prSet presAssocID="{5AB9C10C-59C8-4DD2-A47E-06844FFFBEC7}" presName="spNode" presStyleCnt="0"/>
      <dgm:spPr/>
    </dgm:pt>
    <dgm:pt modelId="{ECB5C316-F21C-4CF8-828F-4302EDEF5872}" type="pres">
      <dgm:prSet presAssocID="{2E9F73BB-201E-4F71-8E1F-20261F35DAFF}" presName="sibTrans" presStyleLbl="sibTrans1D1" presStyleIdx="3" presStyleCnt="10"/>
      <dgm:spPr/>
    </dgm:pt>
    <dgm:pt modelId="{A2F3D0F1-434A-413D-A4A3-C76CE9337D5E}" type="pres">
      <dgm:prSet presAssocID="{54BF9F5E-D325-4691-A2FB-B6586FF5EC8F}" presName="node" presStyleLbl="node1" presStyleIdx="4" presStyleCnt="10">
        <dgm:presLayoutVars>
          <dgm:bulletEnabled val="1"/>
        </dgm:presLayoutVars>
      </dgm:prSet>
      <dgm:spPr/>
    </dgm:pt>
    <dgm:pt modelId="{AE3C2B7A-6AC7-4CFA-8B4B-FF80C5141F66}" type="pres">
      <dgm:prSet presAssocID="{54BF9F5E-D325-4691-A2FB-B6586FF5EC8F}" presName="spNode" presStyleCnt="0"/>
      <dgm:spPr/>
    </dgm:pt>
    <dgm:pt modelId="{FF8F3F57-6910-4E90-BFC7-042D81761DBF}" type="pres">
      <dgm:prSet presAssocID="{31B0B13D-46E6-4328-83E3-A4ADF815951B}" presName="sibTrans" presStyleLbl="sibTrans1D1" presStyleIdx="4" presStyleCnt="10"/>
      <dgm:spPr/>
    </dgm:pt>
    <dgm:pt modelId="{BB455E13-FEC7-41B1-9183-FDFA08C40E92}" type="pres">
      <dgm:prSet presAssocID="{9EBC8535-34D9-4780-82B9-7515952CEDEB}" presName="node" presStyleLbl="node1" presStyleIdx="5" presStyleCnt="10">
        <dgm:presLayoutVars>
          <dgm:bulletEnabled val="1"/>
        </dgm:presLayoutVars>
      </dgm:prSet>
      <dgm:spPr/>
    </dgm:pt>
    <dgm:pt modelId="{A15AF1CE-574E-4E65-9838-36957D5C60E0}" type="pres">
      <dgm:prSet presAssocID="{9EBC8535-34D9-4780-82B9-7515952CEDEB}" presName="spNode" presStyleCnt="0"/>
      <dgm:spPr/>
    </dgm:pt>
    <dgm:pt modelId="{9361F015-D4FF-4CAE-A838-075536F6BF35}" type="pres">
      <dgm:prSet presAssocID="{BA606B76-7761-4A9C-AA45-DDDCA6F71B5E}" presName="sibTrans" presStyleLbl="sibTrans1D1" presStyleIdx="5" presStyleCnt="10"/>
      <dgm:spPr/>
    </dgm:pt>
    <dgm:pt modelId="{52D88215-2718-446E-AD5F-1564CA584884}" type="pres">
      <dgm:prSet presAssocID="{9F3073FE-EC50-4FB5-92BA-F309A47633A3}" presName="node" presStyleLbl="node1" presStyleIdx="6" presStyleCnt="10">
        <dgm:presLayoutVars>
          <dgm:bulletEnabled val="1"/>
        </dgm:presLayoutVars>
      </dgm:prSet>
      <dgm:spPr/>
    </dgm:pt>
    <dgm:pt modelId="{27C7C9F4-8306-4005-8515-C14E69E1D13A}" type="pres">
      <dgm:prSet presAssocID="{9F3073FE-EC50-4FB5-92BA-F309A47633A3}" presName="spNode" presStyleCnt="0"/>
      <dgm:spPr/>
    </dgm:pt>
    <dgm:pt modelId="{A9357FCD-E983-48EA-BA81-BE8FE521A5D6}" type="pres">
      <dgm:prSet presAssocID="{87EC3CF6-8931-4410-A7EC-A9F4ED21D73E}" presName="sibTrans" presStyleLbl="sibTrans1D1" presStyleIdx="6" presStyleCnt="10"/>
      <dgm:spPr/>
    </dgm:pt>
    <dgm:pt modelId="{58848C77-3E60-46AB-A3D9-525F40CAE473}" type="pres">
      <dgm:prSet presAssocID="{1B7F27DD-4835-466F-969D-B6F241ADEEFC}" presName="node" presStyleLbl="node1" presStyleIdx="7" presStyleCnt="10">
        <dgm:presLayoutVars>
          <dgm:bulletEnabled val="1"/>
        </dgm:presLayoutVars>
      </dgm:prSet>
      <dgm:spPr/>
    </dgm:pt>
    <dgm:pt modelId="{601E3628-C31D-44C9-9D64-334D0E853E37}" type="pres">
      <dgm:prSet presAssocID="{1B7F27DD-4835-466F-969D-B6F241ADEEFC}" presName="spNode" presStyleCnt="0"/>
      <dgm:spPr/>
    </dgm:pt>
    <dgm:pt modelId="{06AE1D89-736D-4030-AB95-208B3DA6C362}" type="pres">
      <dgm:prSet presAssocID="{8D688C48-BC40-4B0F-A1FD-17D2DCAF6A52}" presName="sibTrans" presStyleLbl="sibTrans1D1" presStyleIdx="7" presStyleCnt="10"/>
      <dgm:spPr/>
    </dgm:pt>
    <dgm:pt modelId="{736646AD-2112-40A6-AAA7-D78738EAE47A}" type="pres">
      <dgm:prSet presAssocID="{7603056D-49CE-46DA-9615-E84BF4413E19}" presName="node" presStyleLbl="node1" presStyleIdx="8" presStyleCnt="10">
        <dgm:presLayoutVars>
          <dgm:bulletEnabled val="1"/>
        </dgm:presLayoutVars>
      </dgm:prSet>
      <dgm:spPr/>
    </dgm:pt>
    <dgm:pt modelId="{41277AD4-3E01-4AA4-BDBE-E1FAC31478AD}" type="pres">
      <dgm:prSet presAssocID="{7603056D-49CE-46DA-9615-E84BF4413E19}" presName="spNode" presStyleCnt="0"/>
      <dgm:spPr/>
    </dgm:pt>
    <dgm:pt modelId="{79380EB6-E9C6-4DB2-AF8F-3E6C3D9B61E5}" type="pres">
      <dgm:prSet presAssocID="{04BA82CF-31EE-45EE-8122-5B150394B472}" presName="sibTrans" presStyleLbl="sibTrans1D1" presStyleIdx="8" presStyleCnt="10"/>
      <dgm:spPr/>
    </dgm:pt>
    <dgm:pt modelId="{501074C4-8929-4082-9AFD-69DEE2C366DB}" type="pres">
      <dgm:prSet presAssocID="{2E787DEE-6F1C-4AAA-AC5A-D9FC1CCA45CC}" presName="node" presStyleLbl="node1" presStyleIdx="9" presStyleCnt="10">
        <dgm:presLayoutVars>
          <dgm:bulletEnabled val="1"/>
        </dgm:presLayoutVars>
      </dgm:prSet>
      <dgm:spPr/>
    </dgm:pt>
    <dgm:pt modelId="{9ADDAF37-FD3C-4A52-B8E0-13815CA59C26}" type="pres">
      <dgm:prSet presAssocID="{2E787DEE-6F1C-4AAA-AC5A-D9FC1CCA45CC}" presName="spNode" presStyleCnt="0"/>
      <dgm:spPr/>
    </dgm:pt>
    <dgm:pt modelId="{8D958E1D-3227-47A5-8EAD-C1223868B7EC}" type="pres">
      <dgm:prSet presAssocID="{9B991755-64A4-4E38-90DE-FC2654C03134}" presName="sibTrans" presStyleLbl="sibTrans1D1" presStyleIdx="9" presStyleCnt="10"/>
      <dgm:spPr/>
    </dgm:pt>
  </dgm:ptLst>
  <dgm:cxnLst>
    <dgm:cxn modelId="{ECB04F04-5F57-4C39-AC51-C1CE07FE1EF4}" srcId="{E98AD42F-078A-4B53-A3B7-61B8325CE5FC}" destId="{2E787DEE-6F1C-4AAA-AC5A-D9FC1CCA45CC}" srcOrd="9" destOrd="0" parTransId="{05385279-3BBC-4918-948C-3056FF59D832}" sibTransId="{9B991755-64A4-4E38-90DE-FC2654C03134}"/>
    <dgm:cxn modelId="{BB17BF06-2C01-4AE5-9D42-2D28B4C483B2}" type="presOf" srcId="{52EFCACC-7795-47D3-B2D5-C3E00CB0967A}" destId="{8E8D4D1F-18FD-41F7-B56D-50919C6B277F}" srcOrd="0" destOrd="0" presId="urn:microsoft.com/office/officeart/2005/8/layout/cycle5"/>
    <dgm:cxn modelId="{9796661D-060B-4B06-8068-E320D0256915}" type="presOf" srcId="{9EBC8535-34D9-4780-82B9-7515952CEDEB}" destId="{BB455E13-FEC7-41B1-9183-FDFA08C40E92}" srcOrd="0" destOrd="0" presId="urn:microsoft.com/office/officeart/2005/8/layout/cycle5"/>
    <dgm:cxn modelId="{3BB3351F-F7BD-4BC3-BE6F-C5B449634CCC}" type="presOf" srcId="{BA606B76-7761-4A9C-AA45-DDDCA6F71B5E}" destId="{9361F015-D4FF-4CAE-A838-075536F6BF35}" srcOrd="0" destOrd="0" presId="urn:microsoft.com/office/officeart/2005/8/layout/cycle5"/>
    <dgm:cxn modelId="{1AD7FE39-94AA-456F-B051-EED11B47564A}" type="presOf" srcId="{87EC3CF6-8931-4410-A7EC-A9F4ED21D73E}" destId="{A9357FCD-E983-48EA-BA81-BE8FE521A5D6}" srcOrd="0" destOrd="0" presId="urn:microsoft.com/office/officeart/2005/8/layout/cycle5"/>
    <dgm:cxn modelId="{43DA813E-F83E-49DB-AFCD-C894BABF498A}" type="presOf" srcId="{C8A24D74-4ACF-45B5-B86A-98C349D15AFA}" destId="{B65B5A8A-EE1A-4C32-82CA-F40A93684B41}" srcOrd="0" destOrd="0" presId="urn:microsoft.com/office/officeart/2005/8/layout/cycle5"/>
    <dgm:cxn modelId="{2C68DC5C-66E4-4FE5-8B09-3EED70D0E92B}" srcId="{E98AD42F-078A-4B53-A3B7-61B8325CE5FC}" destId="{C8A24D74-4ACF-45B5-B86A-98C349D15AFA}" srcOrd="1" destOrd="0" parTransId="{7F8F468F-EED9-402C-8224-B296137E5102}" sibTransId="{BFC6F185-09F0-4F6E-B8DF-0B5CE9E3B37F}"/>
    <dgm:cxn modelId="{66231443-7A71-4771-98EE-DBEFD8586195}" type="presOf" srcId="{5AB9C10C-59C8-4DD2-A47E-06844FFFBEC7}" destId="{8EABE589-C2B9-46C6-8E2E-893D18DBBF6C}" srcOrd="0" destOrd="0" presId="urn:microsoft.com/office/officeart/2005/8/layout/cycle5"/>
    <dgm:cxn modelId="{A5C8B56C-9254-4FDA-96DC-20378DEFCF19}" srcId="{E98AD42F-078A-4B53-A3B7-61B8325CE5FC}" destId="{3AE846B9-BF78-4E30-9460-A24C99896F0E}" srcOrd="0" destOrd="0" parTransId="{2BA9170C-AEE4-4AC0-8B30-2579DD30C979}" sibTransId="{81B0EF3B-FB4C-436C-A47E-D9FC5384B63F}"/>
    <dgm:cxn modelId="{D7BD3E6D-A88B-41B5-A0AB-19345D1F84E8}" srcId="{E98AD42F-078A-4B53-A3B7-61B8325CE5FC}" destId="{5AB9C10C-59C8-4DD2-A47E-06844FFFBEC7}" srcOrd="3" destOrd="0" parTransId="{E255CF1B-63A5-43EB-83C4-91546A53D91B}" sibTransId="{2E9F73BB-201E-4F71-8E1F-20261F35DAFF}"/>
    <dgm:cxn modelId="{D45EAA57-7162-495C-935D-0FDFD6906A3C}" type="presOf" srcId="{2E787DEE-6F1C-4AAA-AC5A-D9FC1CCA45CC}" destId="{501074C4-8929-4082-9AFD-69DEE2C366DB}" srcOrd="0" destOrd="0" presId="urn:microsoft.com/office/officeart/2005/8/layout/cycle5"/>
    <dgm:cxn modelId="{C703C157-2B99-4F93-9CBF-45A27A62C845}" srcId="{E98AD42F-078A-4B53-A3B7-61B8325CE5FC}" destId="{9F3073FE-EC50-4FB5-92BA-F309A47633A3}" srcOrd="6" destOrd="0" parTransId="{5D255711-B6AC-4D37-9B23-F4750CDD1D3C}" sibTransId="{87EC3CF6-8931-4410-A7EC-A9F4ED21D73E}"/>
    <dgm:cxn modelId="{48BF2182-C38F-423D-919A-ACEEE9016A6E}" srcId="{E98AD42F-078A-4B53-A3B7-61B8325CE5FC}" destId="{1B7F27DD-4835-466F-969D-B6F241ADEEFC}" srcOrd="7" destOrd="0" parTransId="{655965F4-ACE3-4828-98D3-819F9C2130B3}" sibTransId="{8D688C48-BC40-4B0F-A1FD-17D2DCAF6A52}"/>
    <dgm:cxn modelId="{CF8DA483-B95B-4534-B0F7-91E3D257594B}" type="presOf" srcId="{3AE846B9-BF78-4E30-9460-A24C99896F0E}" destId="{F6E8151C-BFDB-44EF-BDAB-8C782CE4E60B}" srcOrd="0" destOrd="0" presId="urn:microsoft.com/office/officeart/2005/8/layout/cycle5"/>
    <dgm:cxn modelId="{A9740F84-86EC-46F2-B333-682DFE58DE0E}" type="presOf" srcId="{BFC6F185-09F0-4F6E-B8DF-0B5CE9E3B37F}" destId="{CDD78091-D311-439D-9300-BA43CFAEFE8A}" srcOrd="0" destOrd="0" presId="urn:microsoft.com/office/officeart/2005/8/layout/cycle5"/>
    <dgm:cxn modelId="{60A03E8A-106C-4140-B68B-AAE2ADA6BF45}" srcId="{E98AD42F-078A-4B53-A3B7-61B8325CE5FC}" destId="{7603056D-49CE-46DA-9615-E84BF4413E19}" srcOrd="8" destOrd="0" parTransId="{4F7F684B-C6B2-4520-BFD5-35B01B90879A}" sibTransId="{04BA82CF-31EE-45EE-8122-5B150394B472}"/>
    <dgm:cxn modelId="{85FF9A96-BA34-4746-8530-843630A53ACF}" type="presOf" srcId="{9F3073FE-EC50-4FB5-92BA-F309A47633A3}" destId="{52D88215-2718-446E-AD5F-1564CA584884}" srcOrd="0" destOrd="0" presId="urn:microsoft.com/office/officeart/2005/8/layout/cycle5"/>
    <dgm:cxn modelId="{7C2031A0-628D-444F-B53A-A4C9229D3754}" type="presOf" srcId="{D0908BCD-4D2F-4B67-8B74-06EE7A354172}" destId="{931BAD35-57E8-4053-8C32-A648FAB83EA7}" srcOrd="0" destOrd="0" presId="urn:microsoft.com/office/officeart/2005/8/layout/cycle5"/>
    <dgm:cxn modelId="{19F19CA3-B324-4ABD-8EFD-63877A5D625B}" type="presOf" srcId="{54BF9F5E-D325-4691-A2FB-B6586FF5EC8F}" destId="{A2F3D0F1-434A-413D-A4A3-C76CE9337D5E}" srcOrd="0" destOrd="0" presId="urn:microsoft.com/office/officeart/2005/8/layout/cycle5"/>
    <dgm:cxn modelId="{0A2C14B1-CD34-4A8B-AA67-6B750650313C}" srcId="{E98AD42F-078A-4B53-A3B7-61B8325CE5FC}" destId="{54BF9F5E-D325-4691-A2FB-B6586FF5EC8F}" srcOrd="4" destOrd="0" parTransId="{1401427D-4E9F-4E27-9A7D-621010B88F48}" sibTransId="{31B0B13D-46E6-4328-83E3-A4ADF815951B}"/>
    <dgm:cxn modelId="{7D87F3B5-80E1-486B-BDEC-7B2F30A3B6ED}" type="presOf" srcId="{7603056D-49CE-46DA-9615-E84BF4413E19}" destId="{736646AD-2112-40A6-AAA7-D78738EAE47A}" srcOrd="0" destOrd="0" presId="urn:microsoft.com/office/officeart/2005/8/layout/cycle5"/>
    <dgm:cxn modelId="{CAF0D6BA-DF07-4D68-A309-C7E99F51555B}" type="presOf" srcId="{04BA82CF-31EE-45EE-8122-5B150394B472}" destId="{79380EB6-E9C6-4DB2-AF8F-3E6C3D9B61E5}" srcOrd="0" destOrd="0" presId="urn:microsoft.com/office/officeart/2005/8/layout/cycle5"/>
    <dgm:cxn modelId="{27A74ECA-1060-40E7-A72F-F4B7A99F504C}" type="presOf" srcId="{81B0EF3B-FB4C-436C-A47E-D9FC5384B63F}" destId="{E36E888D-A9FA-47D0-86C1-739D3E04AC99}" srcOrd="0" destOrd="0" presId="urn:microsoft.com/office/officeart/2005/8/layout/cycle5"/>
    <dgm:cxn modelId="{8DD29ECB-8E5B-4729-BA81-6AFF410F3671}" type="presOf" srcId="{31B0B13D-46E6-4328-83E3-A4ADF815951B}" destId="{FF8F3F57-6910-4E90-BFC7-042D81761DBF}" srcOrd="0" destOrd="0" presId="urn:microsoft.com/office/officeart/2005/8/layout/cycle5"/>
    <dgm:cxn modelId="{DCCD9ACF-6438-41E0-BA8A-4B38CF210EF9}" srcId="{E98AD42F-078A-4B53-A3B7-61B8325CE5FC}" destId="{9EBC8535-34D9-4780-82B9-7515952CEDEB}" srcOrd="5" destOrd="0" parTransId="{99EDA0A7-F66F-4AD7-8230-B9EEDD3543A4}" sibTransId="{BA606B76-7761-4A9C-AA45-DDDCA6F71B5E}"/>
    <dgm:cxn modelId="{CE4BBCDB-5A81-43E7-A23B-411B38DBE8CC}" type="presOf" srcId="{2E9F73BB-201E-4F71-8E1F-20261F35DAFF}" destId="{ECB5C316-F21C-4CF8-828F-4302EDEF5872}" srcOrd="0" destOrd="0" presId="urn:microsoft.com/office/officeart/2005/8/layout/cycle5"/>
    <dgm:cxn modelId="{2E4E07E3-E728-443E-A418-1EEC58818961}" srcId="{E98AD42F-078A-4B53-A3B7-61B8325CE5FC}" destId="{D0908BCD-4D2F-4B67-8B74-06EE7A354172}" srcOrd="2" destOrd="0" parTransId="{7A55F24B-CEA9-4534-94CE-07069F350A75}" sibTransId="{52EFCACC-7795-47D3-B2D5-C3E00CB0967A}"/>
    <dgm:cxn modelId="{16B413E4-CE44-440D-8618-64E990CC4CF7}" type="presOf" srcId="{1B7F27DD-4835-466F-969D-B6F241ADEEFC}" destId="{58848C77-3E60-46AB-A3D9-525F40CAE473}" srcOrd="0" destOrd="0" presId="urn:microsoft.com/office/officeart/2005/8/layout/cycle5"/>
    <dgm:cxn modelId="{5E6D8FEF-2ACA-4E1A-9D3D-E6498F52D7FF}" type="presOf" srcId="{E98AD42F-078A-4B53-A3B7-61B8325CE5FC}" destId="{49D99947-7E4B-4698-A076-781F99B9A81A}" srcOrd="0" destOrd="0" presId="urn:microsoft.com/office/officeart/2005/8/layout/cycle5"/>
    <dgm:cxn modelId="{A2421FF5-1BE1-4236-BB73-5B4AFA35FA04}" type="presOf" srcId="{9B991755-64A4-4E38-90DE-FC2654C03134}" destId="{8D958E1D-3227-47A5-8EAD-C1223868B7EC}" srcOrd="0" destOrd="0" presId="urn:microsoft.com/office/officeart/2005/8/layout/cycle5"/>
    <dgm:cxn modelId="{9DC5B2F7-87CD-47DA-A397-CAC21DC37A78}" type="presOf" srcId="{8D688C48-BC40-4B0F-A1FD-17D2DCAF6A52}" destId="{06AE1D89-736D-4030-AB95-208B3DA6C362}" srcOrd="0" destOrd="0" presId="urn:microsoft.com/office/officeart/2005/8/layout/cycle5"/>
    <dgm:cxn modelId="{45A52FA3-C478-4F78-9826-32001946FD02}" type="presParOf" srcId="{49D99947-7E4B-4698-A076-781F99B9A81A}" destId="{F6E8151C-BFDB-44EF-BDAB-8C782CE4E60B}" srcOrd="0" destOrd="0" presId="urn:microsoft.com/office/officeart/2005/8/layout/cycle5"/>
    <dgm:cxn modelId="{D0C02498-3C2F-40DE-A1B2-CCB102C1DE0C}" type="presParOf" srcId="{49D99947-7E4B-4698-A076-781F99B9A81A}" destId="{50E90E9B-2341-4DFE-B293-A1BD1DFCC6DA}" srcOrd="1" destOrd="0" presId="urn:microsoft.com/office/officeart/2005/8/layout/cycle5"/>
    <dgm:cxn modelId="{D1652229-2444-4C80-A1D1-B32CA683FD29}" type="presParOf" srcId="{49D99947-7E4B-4698-A076-781F99B9A81A}" destId="{E36E888D-A9FA-47D0-86C1-739D3E04AC99}" srcOrd="2" destOrd="0" presId="urn:microsoft.com/office/officeart/2005/8/layout/cycle5"/>
    <dgm:cxn modelId="{7882AEB1-A495-4AE3-8645-47B9C566C630}" type="presParOf" srcId="{49D99947-7E4B-4698-A076-781F99B9A81A}" destId="{B65B5A8A-EE1A-4C32-82CA-F40A93684B41}" srcOrd="3" destOrd="0" presId="urn:microsoft.com/office/officeart/2005/8/layout/cycle5"/>
    <dgm:cxn modelId="{9093BB1C-F791-499C-A899-DD1E4CA42341}" type="presParOf" srcId="{49D99947-7E4B-4698-A076-781F99B9A81A}" destId="{05EFD102-1117-4C6F-80C7-F902DF3EF21F}" srcOrd="4" destOrd="0" presId="urn:microsoft.com/office/officeart/2005/8/layout/cycle5"/>
    <dgm:cxn modelId="{6090BD58-D222-407B-BE30-3BA700D34969}" type="presParOf" srcId="{49D99947-7E4B-4698-A076-781F99B9A81A}" destId="{CDD78091-D311-439D-9300-BA43CFAEFE8A}" srcOrd="5" destOrd="0" presId="urn:microsoft.com/office/officeart/2005/8/layout/cycle5"/>
    <dgm:cxn modelId="{E604BEC9-1CD2-499A-B330-C3F3AC6B5E55}" type="presParOf" srcId="{49D99947-7E4B-4698-A076-781F99B9A81A}" destId="{931BAD35-57E8-4053-8C32-A648FAB83EA7}" srcOrd="6" destOrd="0" presId="urn:microsoft.com/office/officeart/2005/8/layout/cycle5"/>
    <dgm:cxn modelId="{83F4D797-0ECB-4442-9E66-EE7813C62A8E}" type="presParOf" srcId="{49D99947-7E4B-4698-A076-781F99B9A81A}" destId="{A99A0B96-46A7-4452-857E-94ACFE87943C}" srcOrd="7" destOrd="0" presId="urn:microsoft.com/office/officeart/2005/8/layout/cycle5"/>
    <dgm:cxn modelId="{417B8A77-88CB-4F7A-AF53-CB445DA5BD16}" type="presParOf" srcId="{49D99947-7E4B-4698-A076-781F99B9A81A}" destId="{8E8D4D1F-18FD-41F7-B56D-50919C6B277F}" srcOrd="8" destOrd="0" presId="urn:microsoft.com/office/officeart/2005/8/layout/cycle5"/>
    <dgm:cxn modelId="{8A257C22-C351-4AB6-BC0E-7D479ABE72D2}" type="presParOf" srcId="{49D99947-7E4B-4698-A076-781F99B9A81A}" destId="{8EABE589-C2B9-46C6-8E2E-893D18DBBF6C}" srcOrd="9" destOrd="0" presId="urn:microsoft.com/office/officeart/2005/8/layout/cycle5"/>
    <dgm:cxn modelId="{EF80CE0B-2847-4455-9B34-6F8590F90C06}" type="presParOf" srcId="{49D99947-7E4B-4698-A076-781F99B9A81A}" destId="{7E126C32-5402-4525-A7FB-3819FA68FFC5}" srcOrd="10" destOrd="0" presId="urn:microsoft.com/office/officeart/2005/8/layout/cycle5"/>
    <dgm:cxn modelId="{237DE08D-6D2D-40BF-B06A-09ED8D073C44}" type="presParOf" srcId="{49D99947-7E4B-4698-A076-781F99B9A81A}" destId="{ECB5C316-F21C-4CF8-828F-4302EDEF5872}" srcOrd="11" destOrd="0" presId="urn:microsoft.com/office/officeart/2005/8/layout/cycle5"/>
    <dgm:cxn modelId="{DE48FCA2-655E-4E7F-990C-A57E9B6A5D42}" type="presParOf" srcId="{49D99947-7E4B-4698-A076-781F99B9A81A}" destId="{A2F3D0F1-434A-413D-A4A3-C76CE9337D5E}" srcOrd="12" destOrd="0" presId="urn:microsoft.com/office/officeart/2005/8/layout/cycle5"/>
    <dgm:cxn modelId="{0C4791C0-1F0E-4DBF-BDF6-420CF866B1C7}" type="presParOf" srcId="{49D99947-7E4B-4698-A076-781F99B9A81A}" destId="{AE3C2B7A-6AC7-4CFA-8B4B-FF80C5141F66}" srcOrd="13" destOrd="0" presId="urn:microsoft.com/office/officeart/2005/8/layout/cycle5"/>
    <dgm:cxn modelId="{2F1325B3-9687-4628-8E63-A0421A3ABDC3}" type="presParOf" srcId="{49D99947-7E4B-4698-A076-781F99B9A81A}" destId="{FF8F3F57-6910-4E90-BFC7-042D81761DBF}" srcOrd="14" destOrd="0" presId="urn:microsoft.com/office/officeart/2005/8/layout/cycle5"/>
    <dgm:cxn modelId="{126BED19-2C1D-4921-BFDD-A0550F7CDBEB}" type="presParOf" srcId="{49D99947-7E4B-4698-A076-781F99B9A81A}" destId="{BB455E13-FEC7-41B1-9183-FDFA08C40E92}" srcOrd="15" destOrd="0" presId="urn:microsoft.com/office/officeart/2005/8/layout/cycle5"/>
    <dgm:cxn modelId="{CDCD3C98-FF7C-4F92-A120-2F8BED290AB4}" type="presParOf" srcId="{49D99947-7E4B-4698-A076-781F99B9A81A}" destId="{A15AF1CE-574E-4E65-9838-36957D5C60E0}" srcOrd="16" destOrd="0" presId="urn:microsoft.com/office/officeart/2005/8/layout/cycle5"/>
    <dgm:cxn modelId="{7BE88859-9CD2-4903-B327-8ADF064A8DA6}" type="presParOf" srcId="{49D99947-7E4B-4698-A076-781F99B9A81A}" destId="{9361F015-D4FF-4CAE-A838-075536F6BF35}" srcOrd="17" destOrd="0" presId="urn:microsoft.com/office/officeart/2005/8/layout/cycle5"/>
    <dgm:cxn modelId="{E70E6FD4-BD0C-41D0-B68E-4AD589118C53}" type="presParOf" srcId="{49D99947-7E4B-4698-A076-781F99B9A81A}" destId="{52D88215-2718-446E-AD5F-1564CA584884}" srcOrd="18" destOrd="0" presId="urn:microsoft.com/office/officeart/2005/8/layout/cycle5"/>
    <dgm:cxn modelId="{16F0892D-5F8E-4FA9-8B6E-0EE7790D3CB9}" type="presParOf" srcId="{49D99947-7E4B-4698-A076-781F99B9A81A}" destId="{27C7C9F4-8306-4005-8515-C14E69E1D13A}" srcOrd="19" destOrd="0" presId="urn:microsoft.com/office/officeart/2005/8/layout/cycle5"/>
    <dgm:cxn modelId="{DD926829-D339-4A1C-B0CC-14C1A5140DDF}" type="presParOf" srcId="{49D99947-7E4B-4698-A076-781F99B9A81A}" destId="{A9357FCD-E983-48EA-BA81-BE8FE521A5D6}" srcOrd="20" destOrd="0" presId="urn:microsoft.com/office/officeart/2005/8/layout/cycle5"/>
    <dgm:cxn modelId="{F728EF1C-5DB3-45A4-9135-4B6743334099}" type="presParOf" srcId="{49D99947-7E4B-4698-A076-781F99B9A81A}" destId="{58848C77-3E60-46AB-A3D9-525F40CAE473}" srcOrd="21" destOrd="0" presId="urn:microsoft.com/office/officeart/2005/8/layout/cycle5"/>
    <dgm:cxn modelId="{CDB888D5-A351-4A3A-BCC5-F979BBD48F49}" type="presParOf" srcId="{49D99947-7E4B-4698-A076-781F99B9A81A}" destId="{601E3628-C31D-44C9-9D64-334D0E853E37}" srcOrd="22" destOrd="0" presId="urn:microsoft.com/office/officeart/2005/8/layout/cycle5"/>
    <dgm:cxn modelId="{F9BE992E-5992-44E5-9283-560CB0648C36}" type="presParOf" srcId="{49D99947-7E4B-4698-A076-781F99B9A81A}" destId="{06AE1D89-736D-4030-AB95-208B3DA6C362}" srcOrd="23" destOrd="0" presId="urn:microsoft.com/office/officeart/2005/8/layout/cycle5"/>
    <dgm:cxn modelId="{CAACE93F-4708-4BEC-B7FA-C50EF4E9031B}" type="presParOf" srcId="{49D99947-7E4B-4698-A076-781F99B9A81A}" destId="{736646AD-2112-40A6-AAA7-D78738EAE47A}" srcOrd="24" destOrd="0" presId="urn:microsoft.com/office/officeart/2005/8/layout/cycle5"/>
    <dgm:cxn modelId="{A403B6D3-7FC3-4431-BB06-BDDA8FFFD6AA}" type="presParOf" srcId="{49D99947-7E4B-4698-A076-781F99B9A81A}" destId="{41277AD4-3E01-4AA4-BDBE-E1FAC31478AD}" srcOrd="25" destOrd="0" presId="urn:microsoft.com/office/officeart/2005/8/layout/cycle5"/>
    <dgm:cxn modelId="{07FBF5D3-A9A5-4368-8649-DB8004370780}" type="presParOf" srcId="{49D99947-7E4B-4698-A076-781F99B9A81A}" destId="{79380EB6-E9C6-4DB2-AF8F-3E6C3D9B61E5}" srcOrd="26" destOrd="0" presId="urn:microsoft.com/office/officeart/2005/8/layout/cycle5"/>
    <dgm:cxn modelId="{5A9B4861-C4CA-4862-8D5F-091DED343470}" type="presParOf" srcId="{49D99947-7E4B-4698-A076-781F99B9A81A}" destId="{501074C4-8929-4082-9AFD-69DEE2C366DB}" srcOrd="27" destOrd="0" presId="urn:microsoft.com/office/officeart/2005/8/layout/cycle5"/>
    <dgm:cxn modelId="{2C3A6811-0ABD-4A98-A705-2FAE479DDEAB}" type="presParOf" srcId="{49D99947-7E4B-4698-A076-781F99B9A81A}" destId="{9ADDAF37-FD3C-4A52-B8E0-13815CA59C26}" srcOrd="28" destOrd="0" presId="urn:microsoft.com/office/officeart/2005/8/layout/cycle5"/>
    <dgm:cxn modelId="{A6739C6D-E777-47BB-AE0E-18788744C041}" type="presParOf" srcId="{49D99947-7E4B-4698-A076-781F99B9A81A}" destId="{8D958E1D-3227-47A5-8EAD-C1223868B7EC}" srcOrd="29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8151C-BFDB-44EF-BDAB-8C782CE4E60B}">
      <dsp:nvSpPr>
        <dsp:cNvPr id="0" name=""/>
        <dsp:cNvSpPr/>
      </dsp:nvSpPr>
      <dsp:spPr>
        <a:xfrm>
          <a:off x="4006053" y="2682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 dirty="0"/>
            <a:t>1.รับเอกสาร</a:t>
          </a:r>
        </a:p>
      </dsp:txBody>
      <dsp:txXfrm>
        <a:off x="4034715" y="31344"/>
        <a:ext cx="845969" cy="529816"/>
      </dsp:txXfrm>
    </dsp:sp>
    <dsp:sp modelId="{E36E888D-A9FA-47D0-86C1-739D3E04AC99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3008168" y="65229"/>
              </a:moveTo>
              <a:arcTo wR="2446947" hR="2446947" stAng="16995549" swAng="4738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B5A8A-EE1A-4C32-82CA-F40A93684B41}">
      <dsp:nvSpPr>
        <dsp:cNvPr id="0" name=""/>
        <dsp:cNvSpPr/>
      </dsp:nvSpPr>
      <dsp:spPr>
        <a:xfrm>
          <a:off x="5444332" y="470007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2.ตั้งฎีกา</a:t>
          </a:r>
        </a:p>
      </dsp:txBody>
      <dsp:txXfrm>
        <a:off x="5472994" y="498669"/>
        <a:ext cx="845969" cy="529816"/>
      </dsp:txXfrm>
    </dsp:sp>
    <dsp:sp modelId="{CDD78091-D311-439D-9300-BA43CFAEFE8A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4323080" y="876063"/>
              </a:moveTo>
              <a:arcTo wR="2446947" hR="2446947" stAng="19203637" swAng="65524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BAD35-57E8-4053-8C32-A648FAB83EA7}">
      <dsp:nvSpPr>
        <dsp:cNvPr id="0" name=""/>
        <dsp:cNvSpPr/>
      </dsp:nvSpPr>
      <dsp:spPr>
        <a:xfrm>
          <a:off x="6333238" y="1693481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kern="1200" dirty="0"/>
            <a:t>3.ขออนุมัติเบิก</a:t>
          </a:r>
        </a:p>
      </dsp:txBody>
      <dsp:txXfrm>
        <a:off x="6361900" y="1722143"/>
        <a:ext cx="845969" cy="529816"/>
      </dsp:txXfrm>
    </dsp:sp>
    <dsp:sp modelId="{8E8D4D1F-18FD-41F7-B56D-50919C6B277F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4877852" y="2167212"/>
              </a:moveTo>
              <a:arcTo wR="2446947" hR="2446947" stAng="21206137" swAng="7877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ABE589-C2B9-46C6-8E2E-893D18DBBF6C}">
      <dsp:nvSpPr>
        <dsp:cNvPr id="0" name=""/>
        <dsp:cNvSpPr/>
      </dsp:nvSpPr>
      <dsp:spPr>
        <a:xfrm>
          <a:off x="6333238" y="3205777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kern="1200" dirty="0"/>
            <a:t>4.ตรวจสอบควบคุม</a:t>
          </a:r>
        </a:p>
      </dsp:txBody>
      <dsp:txXfrm>
        <a:off x="6361900" y="3234439"/>
        <a:ext cx="845969" cy="529816"/>
      </dsp:txXfrm>
    </dsp:sp>
    <dsp:sp modelId="{ECB5C316-F21C-4CF8-828F-4302EDEF5872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4586710" y="3633943"/>
              </a:moveTo>
              <a:arcTo wR="2446947" hR="2446947" stAng="1741114" swAng="65524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3D0F1-434A-413D-A4A3-C76CE9337D5E}">
      <dsp:nvSpPr>
        <dsp:cNvPr id="0" name=""/>
        <dsp:cNvSpPr/>
      </dsp:nvSpPr>
      <dsp:spPr>
        <a:xfrm>
          <a:off x="5444332" y="4429251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5.คีย์ขอเบิก</a:t>
          </a:r>
        </a:p>
      </dsp:txBody>
      <dsp:txXfrm>
        <a:off x="5472994" y="4457913"/>
        <a:ext cx="845969" cy="529816"/>
      </dsp:txXfrm>
    </dsp:sp>
    <dsp:sp modelId="{FF8F3F57-6910-4E90-BFC7-042D81761DBF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3330080" y="4728969"/>
              </a:moveTo>
              <a:arcTo wR="2446947" hR="2446947" stAng="4130627" swAng="4738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55E13-FEC7-41B1-9183-FDFA08C40E92}">
      <dsp:nvSpPr>
        <dsp:cNvPr id="0" name=""/>
        <dsp:cNvSpPr/>
      </dsp:nvSpPr>
      <dsp:spPr>
        <a:xfrm>
          <a:off x="4006053" y="4896576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kern="1200" dirty="0"/>
            <a:t>6.คลังผู้อนุมัติจ่าย</a:t>
          </a:r>
        </a:p>
      </dsp:txBody>
      <dsp:txXfrm>
        <a:off x="4034715" y="4925238"/>
        <a:ext cx="845969" cy="529816"/>
      </dsp:txXfrm>
    </dsp:sp>
    <dsp:sp modelId="{9361F015-D4FF-4CAE-A838-075536F6BF35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1885725" y="4828665"/>
              </a:moveTo>
              <a:arcTo wR="2446947" hR="2446947" stAng="6195549" swAng="4738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88215-2718-446E-AD5F-1564CA584884}">
      <dsp:nvSpPr>
        <dsp:cNvPr id="0" name=""/>
        <dsp:cNvSpPr/>
      </dsp:nvSpPr>
      <dsp:spPr>
        <a:xfrm>
          <a:off x="2567773" y="4429251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kern="1200" dirty="0"/>
            <a:t>7.</a:t>
          </a:r>
          <a:r>
            <a:rPr lang="th-TH" sz="1600" kern="1200" dirty="0" err="1"/>
            <a:t>นบช</a:t>
          </a:r>
          <a:r>
            <a:rPr lang="th-TH" sz="1600" kern="1200" dirty="0"/>
            <a:t>ส่งแผนจ่าย</a:t>
          </a:r>
        </a:p>
      </dsp:txBody>
      <dsp:txXfrm>
        <a:off x="2596435" y="4457913"/>
        <a:ext cx="845969" cy="529816"/>
      </dsp:txXfrm>
    </dsp:sp>
    <dsp:sp modelId="{A9357FCD-E983-48EA-BA81-BE8FE521A5D6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570813" y="4017830"/>
              </a:moveTo>
              <a:arcTo wR="2446947" hR="2446947" stAng="8403637" swAng="65524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48C77-3E60-46AB-A3D9-525F40CAE473}">
      <dsp:nvSpPr>
        <dsp:cNvPr id="0" name=""/>
        <dsp:cNvSpPr/>
      </dsp:nvSpPr>
      <dsp:spPr>
        <a:xfrm>
          <a:off x="1678868" y="3205777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400" kern="1200" dirty="0"/>
            <a:t>8.สร้างเอกสารจ่าย </a:t>
          </a:r>
          <a:r>
            <a:rPr lang="en-US" sz="1400" kern="1200" dirty="0"/>
            <a:t>BC</a:t>
          </a:r>
          <a:endParaRPr lang="th-TH" sz="1400" kern="1200" dirty="0"/>
        </a:p>
      </dsp:txBody>
      <dsp:txXfrm>
        <a:off x="1707530" y="3234439"/>
        <a:ext cx="845969" cy="529816"/>
      </dsp:txXfrm>
    </dsp:sp>
    <dsp:sp modelId="{06AE1D89-736D-4030-AB95-208B3DA6C362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16042" y="2726681"/>
              </a:moveTo>
              <a:arcTo wR="2446947" hR="2446947" stAng="10406137" swAng="7877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646AD-2112-40A6-AAA7-D78738EAE47A}">
      <dsp:nvSpPr>
        <dsp:cNvPr id="0" name=""/>
        <dsp:cNvSpPr/>
      </dsp:nvSpPr>
      <dsp:spPr>
        <a:xfrm>
          <a:off x="1678868" y="1693481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kern="1200" dirty="0"/>
            <a:t>9.ตรวจสอบ อนุมัติจ่าย</a:t>
          </a:r>
        </a:p>
      </dsp:txBody>
      <dsp:txXfrm>
        <a:off x="1707530" y="1722143"/>
        <a:ext cx="845969" cy="529816"/>
      </dsp:txXfrm>
    </dsp:sp>
    <dsp:sp modelId="{79380EB6-E9C6-4DB2-AF8F-3E6C3D9B61E5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307183" y="1259950"/>
              </a:moveTo>
              <a:arcTo wR="2446947" hR="2446947" stAng="12541114" swAng="65524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074C4-8929-4082-9AFD-69DEE2C366DB}">
      <dsp:nvSpPr>
        <dsp:cNvPr id="0" name=""/>
        <dsp:cNvSpPr/>
      </dsp:nvSpPr>
      <dsp:spPr>
        <a:xfrm>
          <a:off x="2567773" y="470007"/>
          <a:ext cx="903293" cy="58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400" kern="1200" dirty="0"/>
            <a:t>10.อัพข้อมูลจ่ายขึ้น</a:t>
          </a:r>
          <a:r>
            <a:rPr lang="th-TH" sz="1400" kern="1200" dirty="0" err="1"/>
            <a:t>เวป</a:t>
          </a:r>
          <a:endParaRPr lang="th-TH" sz="1400" kern="1200" dirty="0"/>
        </a:p>
      </dsp:txBody>
      <dsp:txXfrm>
        <a:off x="2596435" y="498669"/>
        <a:ext cx="845969" cy="529816"/>
      </dsp:txXfrm>
    </dsp:sp>
    <dsp:sp modelId="{8D958E1D-3227-47A5-8EAD-C1223868B7EC}">
      <dsp:nvSpPr>
        <dsp:cNvPr id="0" name=""/>
        <dsp:cNvSpPr/>
      </dsp:nvSpPr>
      <dsp:spPr>
        <a:xfrm>
          <a:off x="2010752" y="296252"/>
          <a:ext cx="4893894" cy="4893894"/>
        </a:xfrm>
        <a:custGeom>
          <a:avLst/>
          <a:gdLst/>
          <a:ahLst/>
          <a:cxnLst/>
          <a:rect l="0" t="0" r="0" b="0"/>
          <a:pathLst>
            <a:path>
              <a:moveTo>
                <a:pt x="1563814" y="164924"/>
              </a:moveTo>
              <a:arcTo wR="2446947" hR="2446947" stAng="14930627" swAng="4738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4B0EF-7276-4D55-83D6-0A3F99F9DB1F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D4CA4-0451-4F26-999F-8BDB7FC70A5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3245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7EDDE6A9-3401-4FFF-BCDD-811575557037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8109F5B-BA5E-4F39-B37A-00B16D518A0D}" type="slidenum">
              <a:rPr lang="th-TH" smtClean="0"/>
              <a:t>‹#›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3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hyperlink" Target="http://www.google.co.th/url?sa=i&amp;rct=j&amp;q=&amp;esrc=s&amp;source=images&amp;cd=&amp;cad=rja&amp;uact=8&amp;ved=2ahUKEwiJjfy5zuTdAhWLRo8KHYUlBjkQjRx6BAgBEAU&amp;url=http://www.xn--12clj2dbd0ec4a1a7a5dcc9s.com/category/102/%E0%B8%81%E0%B8%A3%E0%B8%A1%E0%B8%A2%E0%B8%B8%E0%B8%97%E0%B8%98%E0%B8%A8%E0%B8%B6%E0%B8%81%E0%B8%A9%E0%B8%B2%E0%B8%97%E0%B8%AB%E0%B8%B2%E0%B8%A3%E0%B9%80%E0%B8%A3%E0%B8%B7%E0%B8%AD-%E0%B8%A2%E0%B8%A8-%E0%B8%97%E0%B8%AD&amp;psig=AOvVaw1VWTuA7IRtPskSZQ_UVCIT&amp;ust=153846102830714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sz="1800" dirty="0"/>
              <a:t>กองการเงิน บก.</a:t>
            </a:r>
            <a:r>
              <a:rPr lang="th-TH" sz="1800" dirty="0" err="1"/>
              <a:t>ยศ.ทร</a:t>
            </a:r>
            <a:r>
              <a:rPr lang="th-TH" sz="1800" dirty="0"/>
              <a:t>.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dirty="0"/>
              <a:t>การจัดการความรู้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77"/>
          <a:stretch/>
        </p:blipFill>
        <p:spPr bwMode="auto">
          <a:xfrm>
            <a:off x="990600" y="3886200"/>
            <a:ext cx="7086601" cy="179250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ผลการค้นหารูปภาพสำหรับ กรมยุทธศึกษาทหารเรือ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2000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991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28600" y="1219200"/>
            <a:ext cx="7772400" cy="457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81000" y="381000"/>
            <a:ext cx="7949242" cy="426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990600" y="2020824"/>
            <a:ext cx="6934200" cy="262737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th-TH" dirty="0"/>
              <a:t>ผู้ขอเบิก เข้ามาสอบถามวันเงินออกบ่อยๆ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ระยะเวลาที่จ่ายเงิน ไม่ชัดเจน ระบุไม่ได้ว่าจ่ายได้วันไหน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จากที่ขอเบิกแล้วจ่ายเงินสด ได้เงินทันทีก็ได้รับเงินช้าลง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เจ้าของบัญชีได้รับเงินแต่เหมือนไม่ได้รับเงิน มีปัญหาส่วนตัว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ผู้ขอเบิก ไม่ทราบว่าเงินอะไรเข้าบัญชี เข้ากี่บาท เข้าวันไหน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1017111"/>
            <a:ext cx="4114800" cy="701040"/>
          </a:xfrm>
        </p:spPr>
        <p:txBody>
          <a:bodyPr>
            <a:noAutofit/>
          </a:bodyPr>
          <a:lstStyle/>
          <a:p>
            <a:r>
              <a:rPr lang="th-TH" sz="2800" dirty="0"/>
              <a:t>ปัญหาและอุปสรรคที่พบ</a:t>
            </a:r>
          </a:p>
        </p:txBody>
      </p:sp>
      <p:pic>
        <p:nvPicPr>
          <p:cNvPr id="5122" name="Picture 2" descr="https://f.ptcdn.info/596/020/000/1403865448-1034196710-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78694"/>
            <a:ext cx="1144822" cy="84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à¸à¸¥à¸à¸²à¸£à¸à¹à¸à¸«à¸²à¸£à¸¹à¸à¸ à¸²à¸à¸ªà¸³à¸«à¸£à¸±à¸ à¸à¸±à¸à¸«à¸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 b="11849"/>
          <a:stretch/>
        </p:blipFill>
        <p:spPr bwMode="auto">
          <a:xfrm>
            <a:off x="2232135" y="4118295"/>
            <a:ext cx="4874978" cy="22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.ptcdn.info/596/020/000/1403865448-1034196710-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4118295"/>
            <a:ext cx="1110110" cy="8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มุมมน 8"/>
          <p:cNvSpPr/>
          <p:nvPr/>
        </p:nvSpPr>
        <p:spPr>
          <a:xfrm>
            <a:off x="2057400" y="533400"/>
            <a:ext cx="6248400" cy="426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762000" y="1828800"/>
            <a:ext cx="6248400" cy="426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>
          <a:xfrm>
            <a:off x="2438400" y="1848612"/>
            <a:ext cx="4495800" cy="407517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th-TH" dirty="0"/>
              <a:t>จดบันทึกการส่งขอเบิก จำนวนเงิน 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วันเวลา รายละเอียดการขอเบิกไว้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ตรวจสอบด้วยตนเอง </a:t>
            </a:r>
            <a:r>
              <a:rPr lang="th-TH" dirty="0" err="1"/>
              <a:t>เว</a:t>
            </a:r>
            <a:r>
              <a:rPr lang="th-TH" dirty="0"/>
              <a:t>ปกรม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สอบถามเจ้าหน้าที่รับจ่ายเงิน 53620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สมัครพร้อม</a:t>
            </a:r>
            <a:r>
              <a:rPr lang="th-TH" dirty="0" err="1"/>
              <a:t>เพย์</a:t>
            </a:r>
            <a:r>
              <a:rPr lang="th-TH" dirty="0"/>
              <a:t> </a:t>
            </a:r>
            <a:r>
              <a:rPr lang="th-TH" dirty="0" err="1"/>
              <a:t>ทีเอ็มบีทัช</a:t>
            </a:r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429000" y="975360"/>
            <a:ext cx="4114800" cy="701040"/>
          </a:xfrm>
        </p:spPr>
        <p:txBody>
          <a:bodyPr>
            <a:noAutofit/>
          </a:bodyPr>
          <a:lstStyle/>
          <a:p>
            <a:r>
              <a:rPr lang="th-TH" sz="4400" dirty="0"/>
              <a:t>แนว</a:t>
            </a:r>
            <a:r>
              <a:rPr lang="th-TH" sz="3200" dirty="0"/>
              <a:t>ทางการ</a:t>
            </a:r>
            <a:r>
              <a:rPr lang="th-TH" sz="4400" dirty="0"/>
              <a:t>แก้ไข</a:t>
            </a:r>
          </a:p>
        </p:txBody>
      </p:sp>
      <p:pic>
        <p:nvPicPr>
          <p:cNvPr id="2052" name="Picture 4" descr="C:\Users\NAVY\Downloads\55606197_270186377246669_175064737443217408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86200"/>
            <a:ext cx="4419600" cy="25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à¸à¸¥à¸à¸²à¸£à¸à¹à¸à¸«à¸²à¸£à¸¹à¸à¸ à¸²à¸à¸ªà¸³à¸«à¸£à¸±à¸ à¸à¸±à¸à¸«à¸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89708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à¸à¸¥à¸à¸²à¸£à¸à¹à¸à¸«à¸²à¸£à¸¹à¸à¸ à¸²à¸à¸ªà¸³à¸«à¸£à¸±à¸ à¸à¸±à¸à¸«à¸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86200"/>
            <a:ext cx="89708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3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81000" y="1447800"/>
            <a:ext cx="8305800" cy="43434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รูปภาพ 6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991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991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81000" y="1447800"/>
            <a:ext cx="8305800" cy="43434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รูปภาพ 6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9154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วิธีเปิดใช้ TMB TOUCH อย่างง่าย ทำได้เพียงไม่กี่ทัช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130" y="914400"/>
            <a:ext cx="8789525" cy="4943626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3543300" y="6241211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https://www.youtube.com/watch?v=JoqRD6xJIYA</a:t>
            </a:r>
            <a:endParaRPr lang="th-TH" sz="1800" dirty="0"/>
          </a:p>
        </p:txBody>
      </p:sp>
    </p:spTree>
    <p:extLst>
      <p:ext uri="{BB962C8B-B14F-4D97-AF65-F5344CB8AC3E}">
        <p14:creationId xmlns:p14="http://schemas.microsoft.com/office/powerpoint/2010/main" val="36477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 descr="C:\Users\NAVY\Downloads\54523566_1072775409593192_731881943999289753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47623"/>
            <a:ext cx="4294885" cy="572937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VY\Downloads\54278026_2511276845559583_433370904347122073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226987" cy="563880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381000" y="609600"/>
            <a:ext cx="2971800" cy="914400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4876800" y="990600"/>
            <a:ext cx="2971800" cy="914400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86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42" name="Picture 2" descr="C:\Users\NAVY\Downloads\53478373_2326883394300574_634902254188494848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5"/>
          <a:stretch/>
        </p:blipFill>
        <p:spPr bwMode="auto">
          <a:xfrm>
            <a:off x="2514600" y="2853727"/>
            <a:ext cx="1828800" cy="27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015" r="8862" b="50000"/>
          <a:stretch/>
        </p:blipFill>
        <p:spPr bwMode="auto">
          <a:xfrm>
            <a:off x="859766" y="603849"/>
            <a:ext cx="7369834" cy="218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NAVY\Downloads\54521132_414119536029167_7385572809549807616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6"/>
          <a:stretch/>
        </p:blipFill>
        <p:spPr bwMode="auto">
          <a:xfrm>
            <a:off x="4746581" y="2854985"/>
            <a:ext cx="1882819" cy="272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NAVY\Downloads\55514030_2210209465973912_8365182732971540480_n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t="20105" r="13306" b="37959"/>
          <a:stretch/>
        </p:blipFill>
        <p:spPr bwMode="auto">
          <a:xfrm>
            <a:off x="1143000" y="3014542"/>
            <a:ext cx="1183257" cy="12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NAVY\Downloads\55514030_2210209465973912_8365182732971540480_n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t="20105" r="13306" b="37959"/>
          <a:stretch/>
        </p:blipFill>
        <p:spPr bwMode="auto">
          <a:xfrm>
            <a:off x="457200" y="4414567"/>
            <a:ext cx="1183257" cy="12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NAVY\Downloads\55514030_2210209465973912_8365182732971540480_n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t="20105" r="13306" b="37959"/>
          <a:stretch/>
        </p:blipFill>
        <p:spPr bwMode="auto">
          <a:xfrm>
            <a:off x="6858000" y="3015170"/>
            <a:ext cx="1183257" cy="12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NAVY\Downloads\55514030_2210209465973912_8365182732971540480_n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t="20105" r="13306" b="37959"/>
          <a:stretch/>
        </p:blipFill>
        <p:spPr bwMode="auto">
          <a:xfrm>
            <a:off x="7503543" y="4414567"/>
            <a:ext cx="1183257" cy="12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719313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err="1"/>
              <a:t>น.ต</a:t>
            </a:r>
            <a:r>
              <a:rPr lang="th-TH" dirty="0"/>
              <a:t>.ทวีศักดิ์  บุญสม </a:t>
            </a:r>
            <a:r>
              <a:rPr lang="th-TH" dirty="0" err="1"/>
              <a:t>นคบ</a:t>
            </a:r>
            <a:r>
              <a:rPr lang="th-TH" dirty="0"/>
              <a:t>.บก.</a:t>
            </a:r>
            <a:r>
              <a:rPr lang="th-TH" dirty="0" err="1"/>
              <a:t>ยศ.ทร</a:t>
            </a:r>
            <a:r>
              <a:rPr lang="th-TH" dirty="0"/>
              <a:t>. 53620</a:t>
            </a:r>
          </a:p>
          <a:p>
            <a:pPr algn="ctr"/>
            <a:r>
              <a:rPr lang="th-TH" dirty="0" err="1"/>
              <a:t>จ.อ</a:t>
            </a:r>
            <a:r>
              <a:rPr lang="th-TH" dirty="0"/>
              <a:t>.หญิง กิ</a:t>
            </a:r>
            <a:r>
              <a:rPr lang="th-TH" dirty="0" err="1"/>
              <a:t>ติญพัฒน์</a:t>
            </a:r>
            <a:r>
              <a:rPr lang="th-TH" dirty="0"/>
              <a:t>  ล้อมฉิมพลี เสมียนการเงิน บก.</a:t>
            </a:r>
            <a:r>
              <a:rPr lang="th-TH" dirty="0" err="1"/>
              <a:t>ยศ.ทร</a:t>
            </a:r>
            <a:r>
              <a:rPr lang="th-TH" dirty="0"/>
              <a:t>. 53620</a:t>
            </a:r>
          </a:p>
        </p:txBody>
      </p:sp>
    </p:spTree>
    <p:extLst>
      <p:ext uri="{BB962C8B-B14F-4D97-AF65-F5344CB8AC3E}">
        <p14:creationId xmlns:p14="http://schemas.microsoft.com/office/powerpoint/2010/main" val="27438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7" name="applau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975360"/>
            <a:ext cx="8153400" cy="701040"/>
          </a:xfrm>
        </p:spPr>
        <p:txBody>
          <a:bodyPr>
            <a:normAutofit/>
          </a:bodyPr>
          <a:lstStyle/>
          <a:p>
            <a:r>
              <a:rPr lang="th-TH" sz="4000" dirty="0"/>
              <a:t>การจ่ายเงินแบบไร้เงินสด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7"/>
          <a:stretch/>
        </p:blipFill>
        <p:spPr bwMode="auto">
          <a:xfrm>
            <a:off x="1219200" y="1787824"/>
            <a:ext cx="6781800" cy="236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ตัวแทนเนื้อหา 2"/>
          <p:cNvSpPr txBox="1">
            <a:spLocks/>
          </p:cNvSpPr>
          <p:nvPr/>
        </p:nvSpPr>
        <p:spPr>
          <a:xfrm>
            <a:off x="3124200" y="3810000"/>
            <a:ext cx="4876800" cy="28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th-TH" dirty="0"/>
          </a:p>
          <a:p>
            <a:pPr marL="342900" indent="-342900" algn="l">
              <a:buFontTx/>
              <a:buChar char="-"/>
            </a:pPr>
            <a:r>
              <a:rPr lang="th-TH" dirty="0"/>
              <a:t>ค่ารักษาพยาบาล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ค่าศึกษาเล่าเรียนบุตร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ค่าเครื่องแต่งกาย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ค่าเช่าซื้อ ค่าเช่าบ้าน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ค่าตอบแทนต่างๆ</a:t>
            </a:r>
          </a:p>
          <a:p>
            <a:pPr marL="342900" indent="-342900" algn="l">
              <a:buFontTx/>
              <a:buChar char="-"/>
            </a:pPr>
            <a:r>
              <a:rPr lang="th-TH" dirty="0"/>
              <a:t>ค่าใช้จ่ายในการเดินทางไปราชการ</a:t>
            </a:r>
          </a:p>
        </p:txBody>
      </p:sp>
    </p:spTree>
    <p:extLst>
      <p:ext uri="{BB962C8B-B14F-4D97-AF65-F5344CB8AC3E}">
        <p14:creationId xmlns:p14="http://schemas.microsoft.com/office/powerpoint/2010/main" val="10209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NCK8984-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78" y="1828800"/>
            <a:ext cx="465016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304800" y="2859024"/>
            <a:ext cx="4038600" cy="384657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th-TH" sz="1800" dirty="0"/>
              <a:t>1. เพื่อใช้เป็นกรอบแนวทางในการจ่ายเงินแบบไร้เงินสดของกรม</a:t>
            </a:r>
            <a:r>
              <a:rPr lang="th-TH" sz="1800" dirty="0" err="1"/>
              <a:t>ยุทธ</a:t>
            </a:r>
            <a:r>
              <a:rPr lang="th-TH" sz="1800" dirty="0"/>
              <a:t>ศึกษาทหารเรือ</a:t>
            </a:r>
          </a:p>
          <a:p>
            <a:pPr marL="342900" indent="-342900" algn="l">
              <a:buAutoNum type="arabicPeriod"/>
            </a:pPr>
            <a:endParaRPr lang="th-TH" sz="1800" dirty="0"/>
          </a:p>
          <a:p>
            <a:pPr algn="l"/>
            <a:r>
              <a:rPr lang="th-TH" sz="1800" dirty="0"/>
              <a:t>2. เพื่อสร้างความรู้ความเข้าใจในการปฏิบัติงานการจ่ายเงินแบบไร้</a:t>
            </a:r>
            <a:r>
              <a:rPr lang="th-TH" sz="1800"/>
              <a:t>เงินสดให้แก่</a:t>
            </a:r>
            <a:r>
              <a:rPr lang="th-TH" sz="1800" dirty="0"/>
              <a:t>บุคลากรของกองการเงิน กรม</a:t>
            </a:r>
            <a:r>
              <a:rPr lang="th-TH" sz="1800" dirty="0" err="1"/>
              <a:t>ยุทธ</a:t>
            </a:r>
            <a:r>
              <a:rPr lang="th-TH" sz="1800" dirty="0"/>
              <a:t>ศึกษาทหารเรือ</a:t>
            </a:r>
          </a:p>
          <a:p>
            <a:pPr algn="l"/>
            <a:endParaRPr lang="th-TH" sz="1800" dirty="0"/>
          </a:p>
          <a:p>
            <a:pPr algn="l"/>
            <a:r>
              <a:rPr lang="th-TH" sz="1800" dirty="0"/>
              <a:t>3. เพื่อสร้างความความรู้ความเข้าใจในการเบิกเงินแบบไร้เงินสดให้แก่บุคลากรของกรม</a:t>
            </a:r>
            <a:r>
              <a:rPr lang="th-TH" sz="1800" dirty="0" err="1"/>
              <a:t>ยุทธ</a:t>
            </a:r>
            <a:r>
              <a:rPr lang="th-TH" sz="1800" dirty="0"/>
              <a:t>ศึกษาทหารเรือ</a:t>
            </a:r>
          </a:p>
          <a:p>
            <a:pPr algn="l"/>
            <a:endParaRPr lang="th-TH" sz="1800" dirty="0"/>
          </a:p>
          <a:p>
            <a:pPr algn="l"/>
            <a:r>
              <a:rPr lang="th-TH" sz="1800" dirty="0"/>
              <a:t>4. เพื่อให้การจ่ายเงินแบบไร้เงินสดของกรม</a:t>
            </a:r>
            <a:r>
              <a:rPr lang="th-TH" sz="1800" dirty="0" err="1"/>
              <a:t>ยุทธ</a:t>
            </a:r>
            <a:r>
              <a:rPr lang="th-TH" sz="1800" dirty="0"/>
              <a:t>ศึกษาทหารเรือ เป็นไปอย่างมีประสิทธิภาพ</a:t>
            </a:r>
          </a:p>
          <a:p>
            <a:pPr algn="l"/>
            <a:endParaRPr lang="th-TH" sz="1800" dirty="0"/>
          </a:p>
          <a:p>
            <a:pPr algn="l"/>
            <a:endParaRPr lang="th-TH" sz="1800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/>
              <a:t>วัตถุประสงค์</a:t>
            </a:r>
          </a:p>
        </p:txBody>
      </p:sp>
    </p:spTree>
    <p:extLst>
      <p:ext uri="{BB962C8B-B14F-4D97-AF65-F5344CB8AC3E}">
        <p14:creationId xmlns:p14="http://schemas.microsoft.com/office/powerpoint/2010/main" val="26396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51207297"/>
              </p:ext>
            </p:extLst>
          </p:nvPr>
        </p:nvGraphicFramePr>
        <p:xfrm>
          <a:off x="76200" y="1295400"/>
          <a:ext cx="8915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2514600" y="304800"/>
            <a:ext cx="4114800" cy="701040"/>
          </a:xfrm>
        </p:spPr>
        <p:txBody>
          <a:bodyPr>
            <a:noAutofit/>
          </a:bodyPr>
          <a:lstStyle/>
          <a:p>
            <a:r>
              <a:rPr lang="th-TH" sz="2800" dirty="0"/>
              <a:t>ผังลำดับการจ่ายเงินรวม</a:t>
            </a:r>
          </a:p>
        </p:txBody>
      </p:sp>
      <p:sp>
        <p:nvSpPr>
          <p:cNvPr id="2" name="วงรี 1"/>
          <p:cNvSpPr/>
          <p:nvPr/>
        </p:nvSpPr>
        <p:spPr>
          <a:xfrm>
            <a:off x="3657600" y="1447800"/>
            <a:ext cx="3810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37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/>
          <p:nvPr/>
        </p:nvPicPr>
        <p:blipFill rotWithShape="1">
          <a:blip r:embed="rId3"/>
          <a:srcRect l="17126" t="20736" r="58491" b="6910"/>
          <a:stretch/>
        </p:blipFill>
        <p:spPr bwMode="auto">
          <a:xfrm>
            <a:off x="1905000" y="152400"/>
            <a:ext cx="5257800" cy="64594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77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9154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" y="76200"/>
            <a:ext cx="8839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" y="251604"/>
            <a:ext cx="8875143" cy="65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8991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ใบจาก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343</TotalTime>
  <Words>306</Words>
  <Application>Microsoft Office PowerPoint</Application>
  <PresentationFormat>On-screen Show (4:3)</PresentationFormat>
  <Paragraphs>44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Garamond</vt:lpstr>
      <vt:lpstr>BlackTie</vt:lpstr>
      <vt:lpstr>การจัดการความรู้</vt:lpstr>
      <vt:lpstr>การจ่ายเงินแบบไร้เงินสด</vt:lpstr>
      <vt:lpstr>วัตถุประสงค์</vt:lpstr>
      <vt:lpstr>ผังลำดับการจ่ายเงินรวม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ปัญหาและอุปสรรคที่พบ</vt:lpstr>
      <vt:lpstr>แนวทางการแก้ไข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NAVY</dc:creator>
  <cp:lastModifiedBy>Asus</cp:lastModifiedBy>
  <cp:revision>28</cp:revision>
  <cp:lastPrinted>2019-05-28T10:30:52Z</cp:lastPrinted>
  <dcterms:created xsi:type="dcterms:W3CDTF">2019-03-19T03:03:36Z</dcterms:created>
  <dcterms:modified xsi:type="dcterms:W3CDTF">2019-05-29T02:02:07Z</dcterms:modified>
</cp:coreProperties>
</file>